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3" r:id="rId4"/>
    <p:sldMasterId id="2147483774" r:id="rId5"/>
    <p:sldMasterId id="21474837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Bellefair"/>
      <p:regular r:id="rId32"/>
    </p:embeddedFont>
    <p:embeddedFont>
      <p:font typeface="Lexend Light"/>
      <p:regular r:id="rId33"/>
      <p:bold r:id="rId34"/>
    </p:embeddedFont>
    <p:embeddedFont>
      <p:font typeface="Merriweather Light"/>
      <p:regular r:id="rId35"/>
      <p:bold r:id="rId36"/>
      <p:italic r:id="rId37"/>
      <p:boldItalic r:id="rId38"/>
    </p:embeddedFont>
    <p:embeddedFont>
      <p:font typeface="Instrument Sans SemiBold"/>
      <p:regular r:id="rId39"/>
      <p:bold r:id="rId40"/>
      <p:italic r:id="rId41"/>
      <p:boldItalic r:id="rId42"/>
    </p:embeddedFont>
    <p:embeddedFont>
      <p:font typeface="Nunito Sans Medium"/>
      <p:regular r:id="rId43"/>
      <p:bold r:id="rId44"/>
      <p:italic r:id="rId45"/>
      <p:boldItalic r:id="rId46"/>
    </p:embeddedFont>
    <p:embeddedFont>
      <p:font typeface="Instrument Sans"/>
      <p:regular r:id="rId47"/>
      <p:bold r:id="rId48"/>
      <p:italic r:id="rId49"/>
      <p:boldItalic r:id="rId50"/>
    </p:embeddedFont>
    <p:embeddedFont>
      <p:font typeface="Outfit SemiBold"/>
      <p:regular r:id="rId51"/>
      <p:bold r:id="rId52"/>
    </p:embeddedFont>
    <p:embeddedFont>
      <p:font typeface="Archivo Black"/>
      <p:regular r:id="rId53"/>
    </p:embeddedFont>
    <p:embeddedFont>
      <p:font typeface="Tomorrow"/>
      <p:regular r:id="rId54"/>
      <p:bold r:id="rId55"/>
      <p:italic r:id="rId56"/>
      <p:boldItalic r:id="rId57"/>
    </p:embeddedFont>
    <p:embeddedFont>
      <p:font typeface="Forum"/>
      <p:regular r:id="rId58"/>
    </p:embeddedFont>
    <p:embeddedFont>
      <p:font typeface="Tomorrow Light"/>
      <p:regular r:id="rId59"/>
      <p:bold r:id="rId60"/>
      <p:italic r:id="rId61"/>
      <p:boldItalic r:id="rId62"/>
    </p:embeddedFont>
    <p:embeddedFont>
      <p:font typeface="Century Gothic"/>
      <p:regular r:id="rId63"/>
      <p:bold r:id="rId64"/>
      <p:italic r:id="rId65"/>
      <p:boldItalic r:id="rId66"/>
    </p:embeddedFont>
    <p:embeddedFont>
      <p:font typeface="DM Sans Medium"/>
      <p:regular r:id="rId67"/>
      <p:bold r:id="rId68"/>
      <p:italic r:id="rId69"/>
      <p:boldItalic r:id="rId70"/>
    </p:embeddedFont>
    <p:embeddedFont>
      <p:font typeface="Roboto"/>
      <p:regular r:id="rId71"/>
      <p:bold r:id="rId72"/>
      <p:italic r:id="rId73"/>
      <p:boldItalic r:id="rId74"/>
    </p:embeddedFont>
    <p:embeddedFont>
      <p:font typeface="Assistant"/>
      <p:regular r:id="rId75"/>
      <p:bold r:id="rId76"/>
    </p:embeddedFont>
    <p:embeddedFont>
      <p:font typeface="Instrument Sans Medium"/>
      <p:regular r:id="rId77"/>
      <p:bold r:id="rId78"/>
      <p:italic r:id="rId79"/>
      <p:boldItalic r:id="rId80"/>
    </p:embeddedFont>
    <p:embeddedFont>
      <p:font typeface="Outfit"/>
      <p:regular r:id="rId81"/>
      <p:bold r:id="rId82"/>
    </p:embeddedFont>
    <p:embeddedFont>
      <p:font typeface="DM Sans Light"/>
      <p:regular r:id="rId83"/>
      <p:bold r:id="rId84"/>
      <p:italic r:id="rId85"/>
      <p:boldItalic r:id="rId86"/>
    </p:embeddedFont>
    <p:embeddedFont>
      <p:font typeface="DM Sans"/>
      <p:regular r:id="rId87"/>
      <p:bold r:id="rId88"/>
      <p:italic r:id="rId89"/>
      <p:boldItalic r:id="rId90"/>
    </p:embeddedFont>
    <p:embeddedFont>
      <p:font typeface="Merriweather"/>
      <p:regular r:id="rId91"/>
      <p:bold r:id="rId92"/>
      <p:italic r:id="rId93"/>
      <p:boldItalic r:id="rId94"/>
    </p:embeddedFont>
    <p:embeddedFont>
      <p:font typeface="Nunito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BB8F75-E019-4921-9017-C2CACE4DFEC8}">
  <a:tblStyle styleId="{B4BB8F75-E019-4921-9017-C2CACE4DFEC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wholeTbl>
    <a:band1H>
      <a:tcTxStyle b="off" i="off">
        <a:font>
          <a:latin typeface=""/>
          <a:ea typeface=""/>
          <a:cs typeface=""/>
        </a:font>
      </a:tcTxStyle>
    </a:band1H>
    <a:band2H>
      <a:tcTxStyle b="off" i="off">
        <a:font>
          <a:latin typeface=""/>
          <a:ea typeface=""/>
          <a:cs typeface=""/>
        </a:font>
      </a:tcTxStyle>
    </a:band2H>
    <a:band1V>
      <a:tcTxStyle b="off" i="off">
        <a:font>
          <a:latin typeface=""/>
          <a:ea typeface=""/>
          <a:cs typeface=""/>
        </a:font>
      </a:tcTxStyle>
    </a:band1V>
    <a:band2V>
      <a:tcTxStyle b="off" i="off">
        <a:font>
          <a:latin typeface=""/>
          <a:ea typeface=""/>
          <a:cs typeface=""/>
        </a:font>
      </a:tcTxStyle>
    </a:band2V>
    <a:lastCol>
      <a:tcTxStyle b="off" i="off">
        <a:font>
          <a:latin typeface=""/>
          <a:ea typeface=""/>
          <a:cs typeface=""/>
        </a:font>
      </a:tcTxStyle>
    </a:lastCol>
    <a:firstCol>
      <a:tcTxStyle b="off" i="off">
        <a:font>
          <a:latin typeface=""/>
          <a:ea typeface=""/>
          <a:cs typeface=""/>
        </a:font>
      </a:tcTxStyle>
    </a:firstCol>
    <a:lastRow>
      <a:tcTxStyle b="off" i="off">
        <a:font>
          <a:latin typeface=""/>
          <a:ea typeface=""/>
          <a:cs typeface=""/>
        </a:font>
      </a:tcTxStyle>
    </a:lastRow>
    <a:seCell>
      <a:tcTxStyle/>
    </a:seCell>
    <a:swCell>
      <a:tcTxStyle/>
    </a:swCell>
    <a:firstRow>
      <a:tcTxStyle b="off" i="off">
        <a:font>
          <a:latin typeface=""/>
          <a:ea typeface=""/>
          <a:cs typeface=""/>
        </a:font>
      </a:tcTx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strumentSansSemiBold-bold.fntdata"/><Relationship Id="rId42" Type="http://schemas.openxmlformats.org/officeDocument/2006/relationships/font" Target="fonts/InstrumentSansSemiBold-boldItalic.fntdata"/><Relationship Id="rId41" Type="http://schemas.openxmlformats.org/officeDocument/2006/relationships/font" Target="fonts/InstrumentSansSemiBold-italic.fntdata"/><Relationship Id="rId44" Type="http://schemas.openxmlformats.org/officeDocument/2006/relationships/font" Target="fonts/NunitoSansMedium-bold.fntdata"/><Relationship Id="rId43" Type="http://schemas.openxmlformats.org/officeDocument/2006/relationships/font" Target="fonts/NunitoSansMedium-regular.fntdata"/><Relationship Id="rId46" Type="http://schemas.openxmlformats.org/officeDocument/2006/relationships/font" Target="fonts/NunitoSansMedium-boldItalic.fntdata"/><Relationship Id="rId45" Type="http://schemas.openxmlformats.org/officeDocument/2006/relationships/font" Target="fonts/NunitoSansMedium-italic.fntdata"/><Relationship Id="rId48" Type="http://schemas.openxmlformats.org/officeDocument/2006/relationships/font" Target="fonts/InstrumentSans-bold.fntdata"/><Relationship Id="rId47" Type="http://schemas.openxmlformats.org/officeDocument/2006/relationships/font" Target="fonts/InstrumentSans-regular.fntdata"/><Relationship Id="rId49" Type="http://schemas.openxmlformats.org/officeDocument/2006/relationships/font" Target="fonts/InstrumentSans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font" Target="fonts/LexendLight-regular.fntdata"/><Relationship Id="rId32" Type="http://schemas.openxmlformats.org/officeDocument/2006/relationships/font" Target="fonts/Bellefair-regular.fntdata"/><Relationship Id="rId35" Type="http://schemas.openxmlformats.org/officeDocument/2006/relationships/font" Target="fonts/MerriweatherLight-regular.fntdata"/><Relationship Id="rId34" Type="http://schemas.openxmlformats.org/officeDocument/2006/relationships/font" Target="fonts/LexendLight-bold.fntdata"/><Relationship Id="rId37" Type="http://schemas.openxmlformats.org/officeDocument/2006/relationships/font" Target="fonts/MerriweatherLight-italic.fntdata"/><Relationship Id="rId36" Type="http://schemas.openxmlformats.org/officeDocument/2006/relationships/font" Target="fonts/MerriweatherLight-bold.fntdata"/><Relationship Id="rId39" Type="http://schemas.openxmlformats.org/officeDocument/2006/relationships/font" Target="fonts/InstrumentSansSemiBold-regular.fntdata"/><Relationship Id="rId38" Type="http://schemas.openxmlformats.org/officeDocument/2006/relationships/font" Target="fonts/MerriweatherLight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NunitoSans-regular.fntdata"/><Relationship Id="rId94" Type="http://schemas.openxmlformats.org/officeDocument/2006/relationships/font" Target="fonts/Merriweather-boldItalic.fntdata"/><Relationship Id="rId97" Type="http://schemas.openxmlformats.org/officeDocument/2006/relationships/font" Target="fonts/NunitoSans-italic.fntdata"/><Relationship Id="rId96" Type="http://schemas.openxmlformats.org/officeDocument/2006/relationships/font" Target="fonts/NunitoSans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98" Type="http://schemas.openxmlformats.org/officeDocument/2006/relationships/font" Target="fonts/Nunito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Merriweather-regular.fntdata"/><Relationship Id="rId90" Type="http://schemas.openxmlformats.org/officeDocument/2006/relationships/font" Target="fonts/DMSans-boldItalic.fntdata"/><Relationship Id="rId93" Type="http://schemas.openxmlformats.org/officeDocument/2006/relationships/font" Target="fonts/Merriweather-italic.fntdata"/><Relationship Id="rId92" Type="http://schemas.openxmlformats.org/officeDocument/2006/relationships/font" Target="fonts/Merriweather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DMSansLight-bold.fntdata"/><Relationship Id="rId83" Type="http://schemas.openxmlformats.org/officeDocument/2006/relationships/font" Target="fonts/DMSansLight-regular.fntdata"/><Relationship Id="rId86" Type="http://schemas.openxmlformats.org/officeDocument/2006/relationships/font" Target="fonts/DMSansLight-boldItalic.fntdata"/><Relationship Id="rId85" Type="http://schemas.openxmlformats.org/officeDocument/2006/relationships/font" Target="fonts/DMSansLight-italic.fntdata"/><Relationship Id="rId88" Type="http://schemas.openxmlformats.org/officeDocument/2006/relationships/font" Target="fonts/DMSans-bold.fntdata"/><Relationship Id="rId87" Type="http://schemas.openxmlformats.org/officeDocument/2006/relationships/font" Target="fonts/DMSans-regular.fntdata"/><Relationship Id="rId89" Type="http://schemas.openxmlformats.org/officeDocument/2006/relationships/font" Target="fonts/DMSans-italic.fntdata"/><Relationship Id="rId80" Type="http://schemas.openxmlformats.org/officeDocument/2006/relationships/font" Target="fonts/InstrumentSansMedium-boldItalic.fntdata"/><Relationship Id="rId82" Type="http://schemas.openxmlformats.org/officeDocument/2006/relationships/font" Target="fonts/Outfit-bold.fntdata"/><Relationship Id="rId81" Type="http://schemas.openxmlformats.org/officeDocument/2006/relationships/font" Target="fonts/Outfi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75" Type="http://schemas.openxmlformats.org/officeDocument/2006/relationships/font" Target="fonts/Assistant-regular.fntdata"/><Relationship Id="rId74" Type="http://schemas.openxmlformats.org/officeDocument/2006/relationships/font" Target="fonts/Roboto-boldItalic.fntdata"/><Relationship Id="rId77" Type="http://schemas.openxmlformats.org/officeDocument/2006/relationships/font" Target="fonts/InstrumentSansMedium-regular.fntdata"/><Relationship Id="rId76" Type="http://schemas.openxmlformats.org/officeDocument/2006/relationships/font" Target="fonts/Assistant-bold.fntdata"/><Relationship Id="rId79" Type="http://schemas.openxmlformats.org/officeDocument/2006/relationships/font" Target="fonts/InstrumentSansMedium-italic.fntdata"/><Relationship Id="rId78" Type="http://schemas.openxmlformats.org/officeDocument/2006/relationships/font" Target="fonts/InstrumentSansMedium-bold.fntdata"/><Relationship Id="rId71" Type="http://schemas.openxmlformats.org/officeDocument/2006/relationships/font" Target="fonts/Roboto-regular.fntdata"/><Relationship Id="rId70" Type="http://schemas.openxmlformats.org/officeDocument/2006/relationships/font" Target="fonts/DMSansMedium-boldItalic.fntdata"/><Relationship Id="rId62" Type="http://schemas.openxmlformats.org/officeDocument/2006/relationships/font" Target="fonts/TomorrowLight-boldItalic.fntdata"/><Relationship Id="rId61" Type="http://schemas.openxmlformats.org/officeDocument/2006/relationships/font" Target="fonts/TomorrowLight-italic.fntdata"/><Relationship Id="rId64" Type="http://schemas.openxmlformats.org/officeDocument/2006/relationships/font" Target="fonts/CenturyGothic-bold.fntdata"/><Relationship Id="rId63" Type="http://schemas.openxmlformats.org/officeDocument/2006/relationships/font" Target="fonts/CenturyGothic-regular.fntdata"/><Relationship Id="rId66" Type="http://schemas.openxmlformats.org/officeDocument/2006/relationships/font" Target="fonts/CenturyGothic-boldItalic.fntdata"/><Relationship Id="rId65" Type="http://schemas.openxmlformats.org/officeDocument/2006/relationships/font" Target="fonts/CenturyGothic-italic.fntdata"/><Relationship Id="rId68" Type="http://schemas.openxmlformats.org/officeDocument/2006/relationships/font" Target="fonts/DMSansMedium-bold.fntdata"/><Relationship Id="rId67" Type="http://schemas.openxmlformats.org/officeDocument/2006/relationships/font" Target="fonts/DMSansMedium-regular.fntdata"/><Relationship Id="rId60" Type="http://schemas.openxmlformats.org/officeDocument/2006/relationships/font" Target="fonts/TomorrowLight-bold.fntdata"/><Relationship Id="rId69" Type="http://schemas.openxmlformats.org/officeDocument/2006/relationships/font" Target="fonts/DMSansMedium-italic.fntdata"/><Relationship Id="rId51" Type="http://schemas.openxmlformats.org/officeDocument/2006/relationships/font" Target="fonts/OutfitSemiBold-regular.fntdata"/><Relationship Id="rId50" Type="http://schemas.openxmlformats.org/officeDocument/2006/relationships/font" Target="fonts/InstrumentSans-boldItalic.fntdata"/><Relationship Id="rId53" Type="http://schemas.openxmlformats.org/officeDocument/2006/relationships/font" Target="fonts/ArchivoBlack-regular.fntdata"/><Relationship Id="rId52" Type="http://schemas.openxmlformats.org/officeDocument/2006/relationships/font" Target="fonts/OutfitSemiBold-bold.fntdata"/><Relationship Id="rId55" Type="http://schemas.openxmlformats.org/officeDocument/2006/relationships/font" Target="fonts/Tomorrow-bold.fntdata"/><Relationship Id="rId54" Type="http://schemas.openxmlformats.org/officeDocument/2006/relationships/font" Target="fonts/Tomorrow-regular.fntdata"/><Relationship Id="rId57" Type="http://schemas.openxmlformats.org/officeDocument/2006/relationships/font" Target="fonts/Tomorrow-boldItalic.fntdata"/><Relationship Id="rId56" Type="http://schemas.openxmlformats.org/officeDocument/2006/relationships/font" Target="fonts/Tomorrow-italic.fntdata"/><Relationship Id="rId59" Type="http://schemas.openxmlformats.org/officeDocument/2006/relationships/font" Target="fonts/TomorrowLight-regular.fntdata"/><Relationship Id="rId58" Type="http://schemas.openxmlformats.org/officeDocument/2006/relationships/font" Target="fonts/For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295" y="685800"/>
            <a:ext cx="6096076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4" name="Google Shape;10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374185f1ca1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g374185f1ca1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:notes"/>
          <p:cNvSpPr/>
          <p:nvPr>
            <p:ph idx="2" type="sldImg"/>
          </p:nvPr>
        </p:nvSpPr>
        <p:spPr>
          <a:xfrm>
            <a:off x="381003" y="685800"/>
            <a:ext cx="609600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74185f1ca1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g374185f1ca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58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158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372ac3b9703_0_11:notes"/>
          <p:cNvSpPr/>
          <p:nvPr>
            <p:ph idx="2" type="sldImg"/>
          </p:nvPr>
        </p:nvSpPr>
        <p:spPr>
          <a:xfrm>
            <a:off x="38129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372ac3b970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74185f1ca1_1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g374185f1ca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58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158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6" name="Google Shape;12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74185f1ca1_1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g374185f1ca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158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15874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0" name="Google Shape;13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5" name="Google Shape;1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74185f1ca1_1_2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374185f1ca1_1_2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74185f1ca1_1_2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8" name="Google Shape;1348;g374185f1ca1_1_2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74185f1ca1_1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374185f1ca1_1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4:notes"/>
          <p:cNvSpPr/>
          <p:nvPr>
            <p:ph idx="2" type="sldImg"/>
          </p:nvPr>
        </p:nvSpPr>
        <p:spPr>
          <a:xfrm>
            <a:off x="3810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6" name="Google Shape;13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9" name="Google Shape;13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143A78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3:notes"/>
          <p:cNvSpPr/>
          <p:nvPr>
            <p:ph idx="2" type="sldImg"/>
          </p:nvPr>
        </p:nvSpPr>
        <p:spPr>
          <a:xfrm>
            <a:off x="381003" y="685800"/>
            <a:ext cx="609600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5" name="Google Shape;1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823fc1064a73bfc_377:notes"/>
          <p:cNvSpPr/>
          <p:nvPr>
            <p:ph idx="2" type="sldImg"/>
          </p:nvPr>
        </p:nvSpPr>
        <p:spPr>
          <a:xfrm>
            <a:off x="381295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3823fc1064a73bfc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:notes"/>
          <p:cNvSpPr/>
          <p:nvPr>
            <p:ph idx="2" type="sldImg"/>
          </p:nvPr>
        </p:nvSpPr>
        <p:spPr>
          <a:xfrm>
            <a:off x="381003" y="685800"/>
            <a:ext cx="6096003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823fc1064a73bfc_7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g3823fc1064a73bfc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slidesppt.net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716002" y="2107198"/>
            <a:ext cx="4077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5975" y="542102"/>
            <a:ext cx="77121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2233952" y="2779172"/>
            <a:ext cx="4676100" cy="60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400"/>
              <a:buFont typeface="Archivo Black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2233952" y="3486149"/>
            <a:ext cx="4676100" cy="9189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">
  <p:cSld name="CUSTOM">
    <p:bg>
      <p:bgPr>
        <a:solidFill>
          <a:schemeClr val="lt2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3"/>
          <p:cNvSpPr txBox="1"/>
          <p:nvPr>
            <p:ph idx="1" type="subTitle"/>
          </p:nvPr>
        </p:nvSpPr>
        <p:spPr>
          <a:xfrm>
            <a:off x="6794975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928" name="Google Shape;928;p103"/>
          <p:cNvSpPr/>
          <p:nvPr>
            <p:ph idx="2" type="pic"/>
          </p:nvPr>
        </p:nvSpPr>
        <p:spPr>
          <a:xfrm>
            <a:off x="2455025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929" name="Google Shape;929;p103"/>
          <p:cNvSpPr txBox="1"/>
          <p:nvPr>
            <p:ph idx="3" type="subTitle"/>
          </p:nvPr>
        </p:nvSpPr>
        <p:spPr>
          <a:xfrm>
            <a:off x="2455025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930" name="Google Shape;930;p103"/>
          <p:cNvSpPr/>
          <p:nvPr>
            <p:ph idx="4" type="pic"/>
          </p:nvPr>
        </p:nvSpPr>
        <p:spPr>
          <a:xfrm>
            <a:off x="4625000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931" name="Google Shape;931;p103"/>
          <p:cNvSpPr txBox="1"/>
          <p:nvPr>
            <p:ph idx="5" type="subTitle"/>
          </p:nvPr>
        </p:nvSpPr>
        <p:spPr>
          <a:xfrm>
            <a:off x="4625000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932" name="Google Shape;932;p103"/>
          <p:cNvSpPr/>
          <p:nvPr>
            <p:ph idx="6" type="pic"/>
          </p:nvPr>
        </p:nvSpPr>
        <p:spPr>
          <a:xfrm>
            <a:off x="285050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933" name="Google Shape;933;p103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34" name="Google Shape;934;p103"/>
          <p:cNvSpPr txBox="1"/>
          <p:nvPr>
            <p:ph idx="7" type="body"/>
          </p:nvPr>
        </p:nvSpPr>
        <p:spPr>
          <a:xfrm>
            <a:off x="284750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35" name="Google Shape;935;p103"/>
          <p:cNvSpPr txBox="1"/>
          <p:nvPr>
            <p:ph idx="8" type="subTitle"/>
          </p:nvPr>
        </p:nvSpPr>
        <p:spPr>
          <a:xfrm>
            <a:off x="285050" y="3103750"/>
            <a:ext cx="2064000" cy="5301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/>
            </a:lvl9pPr>
          </a:lstStyle>
          <a:p/>
        </p:txBody>
      </p:sp>
      <p:sp>
        <p:nvSpPr>
          <p:cNvPr id="936" name="Google Shape;936;p103"/>
          <p:cNvSpPr txBox="1"/>
          <p:nvPr>
            <p:ph idx="9" type="body"/>
          </p:nvPr>
        </p:nvSpPr>
        <p:spPr>
          <a:xfrm>
            <a:off x="2454725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37" name="Google Shape;937;p103"/>
          <p:cNvSpPr txBox="1"/>
          <p:nvPr>
            <p:ph idx="13" type="body"/>
          </p:nvPr>
        </p:nvSpPr>
        <p:spPr>
          <a:xfrm>
            <a:off x="4624700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38" name="Google Shape;938;p103"/>
          <p:cNvSpPr txBox="1"/>
          <p:nvPr>
            <p:ph idx="14" type="body"/>
          </p:nvPr>
        </p:nvSpPr>
        <p:spPr>
          <a:xfrm>
            <a:off x="6794675" y="3862050"/>
            <a:ext cx="2064000" cy="888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39" name="Google Shape;939;p103"/>
          <p:cNvSpPr/>
          <p:nvPr>
            <p:ph idx="15" type="pic"/>
          </p:nvPr>
        </p:nvSpPr>
        <p:spPr>
          <a:xfrm>
            <a:off x="6794975" y="1980250"/>
            <a:ext cx="2064000" cy="11223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3">
  <p:cSld name="CUSTOM_3">
    <p:bg>
      <p:bgPr>
        <a:solidFill>
          <a:schemeClr val="lt2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04"/>
          <p:cNvSpPr/>
          <p:nvPr>
            <p:ph idx="2" type="pic"/>
          </p:nvPr>
        </p:nvSpPr>
        <p:spPr>
          <a:xfrm>
            <a:off x="5965025" y="3740450"/>
            <a:ext cx="2894400" cy="1116900"/>
          </a:xfrm>
          <a:prstGeom prst="roundRect">
            <a:avLst>
              <a:gd fmla="val 13273" name="adj"/>
            </a:avLst>
          </a:prstGeom>
          <a:noFill/>
          <a:ln>
            <a:noFill/>
          </a:ln>
        </p:spPr>
      </p:sp>
      <p:sp>
        <p:nvSpPr>
          <p:cNvPr id="942" name="Google Shape;942;p104"/>
          <p:cNvSpPr/>
          <p:nvPr/>
        </p:nvSpPr>
        <p:spPr>
          <a:xfrm flipH="1" rot="10800000">
            <a:off x="575775" y="282975"/>
            <a:ext cx="7992600" cy="3457500"/>
          </a:xfrm>
          <a:prstGeom prst="round2DiagRect">
            <a:avLst>
              <a:gd fmla="val 946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43" name="Google Shape;943;p104"/>
          <p:cNvSpPr/>
          <p:nvPr/>
        </p:nvSpPr>
        <p:spPr>
          <a:xfrm flipH="1" rot="10800000">
            <a:off x="575775" y="3740475"/>
            <a:ext cx="5389200" cy="1116900"/>
          </a:xfrm>
          <a:prstGeom prst="round2DiagRect">
            <a:avLst>
              <a:gd fmla="val 16002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44" name="Google Shape;944;p104"/>
          <p:cNvSpPr/>
          <p:nvPr/>
        </p:nvSpPr>
        <p:spPr>
          <a:xfrm rot="10800000">
            <a:off x="284775" y="282975"/>
            <a:ext cx="291000" cy="45744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45" name="Google Shape;945;p104"/>
          <p:cNvSpPr/>
          <p:nvPr/>
        </p:nvSpPr>
        <p:spPr>
          <a:xfrm rot="10800000">
            <a:off x="8568225" y="282900"/>
            <a:ext cx="291000" cy="3457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46" name="Google Shape;946;p104"/>
          <p:cNvSpPr txBox="1"/>
          <p:nvPr>
            <p:ph type="title"/>
          </p:nvPr>
        </p:nvSpPr>
        <p:spPr>
          <a:xfrm>
            <a:off x="917100" y="528525"/>
            <a:ext cx="73371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7" name="Google Shape;947;p104"/>
          <p:cNvSpPr txBox="1"/>
          <p:nvPr>
            <p:ph idx="1" type="subTitle"/>
          </p:nvPr>
        </p:nvSpPr>
        <p:spPr>
          <a:xfrm>
            <a:off x="917100" y="3989175"/>
            <a:ext cx="4625100" cy="5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Outfit"/>
              <a:buNone/>
              <a:defRPr sz="18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 - Alt 1">
  <p:cSld name="CUSTOM_4">
    <p:bg>
      <p:bgPr>
        <a:solidFill>
          <a:schemeClr val="lt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5"/>
          <p:cNvSpPr/>
          <p:nvPr>
            <p:ph idx="2" type="pic"/>
          </p:nvPr>
        </p:nvSpPr>
        <p:spPr>
          <a:xfrm>
            <a:off x="71782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p105"/>
          <p:cNvSpPr/>
          <p:nvPr>
            <p:ph idx="3" type="pic"/>
          </p:nvPr>
        </p:nvSpPr>
        <p:spPr>
          <a:xfrm>
            <a:off x="288787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p105"/>
          <p:cNvSpPr/>
          <p:nvPr>
            <p:ph idx="4" type="pic"/>
          </p:nvPr>
        </p:nvSpPr>
        <p:spPr>
          <a:xfrm>
            <a:off x="505792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p105"/>
          <p:cNvSpPr/>
          <p:nvPr>
            <p:ph idx="5" type="pic"/>
          </p:nvPr>
        </p:nvSpPr>
        <p:spPr>
          <a:xfrm>
            <a:off x="7227975" y="2478076"/>
            <a:ext cx="1197900" cy="1197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p105"/>
          <p:cNvSpPr txBox="1"/>
          <p:nvPr>
            <p:ph idx="1" type="subTitle"/>
          </p:nvPr>
        </p:nvSpPr>
        <p:spPr>
          <a:xfrm>
            <a:off x="284775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4" name="Google Shape;954;p105"/>
          <p:cNvSpPr txBox="1"/>
          <p:nvPr>
            <p:ph idx="6" type="subTitle"/>
          </p:nvPr>
        </p:nvSpPr>
        <p:spPr>
          <a:xfrm>
            <a:off x="2454825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5" name="Google Shape;955;p105"/>
          <p:cNvSpPr txBox="1"/>
          <p:nvPr>
            <p:ph idx="7" type="subTitle"/>
          </p:nvPr>
        </p:nvSpPr>
        <p:spPr>
          <a:xfrm>
            <a:off x="4624863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6" name="Google Shape;956;p105"/>
          <p:cNvSpPr txBox="1"/>
          <p:nvPr>
            <p:ph idx="8" type="subTitle"/>
          </p:nvPr>
        </p:nvSpPr>
        <p:spPr>
          <a:xfrm>
            <a:off x="6794913" y="1675050"/>
            <a:ext cx="1933800" cy="5586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1" sz="1800">
                <a:solidFill>
                  <a:schemeClr val="lt2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7" name="Google Shape;957;p105"/>
          <p:cNvSpPr txBox="1"/>
          <p:nvPr>
            <p:ph idx="9" type="subTitle"/>
          </p:nvPr>
        </p:nvSpPr>
        <p:spPr>
          <a:xfrm>
            <a:off x="28477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8" name="Google Shape;958;p105"/>
          <p:cNvSpPr txBox="1"/>
          <p:nvPr>
            <p:ph idx="13" type="subTitle"/>
          </p:nvPr>
        </p:nvSpPr>
        <p:spPr>
          <a:xfrm>
            <a:off x="245482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9" name="Google Shape;959;p105"/>
          <p:cNvSpPr txBox="1"/>
          <p:nvPr>
            <p:ph idx="14" type="subTitle"/>
          </p:nvPr>
        </p:nvSpPr>
        <p:spPr>
          <a:xfrm>
            <a:off x="462487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0" name="Google Shape;960;p105"/>
          <p:cNvSpPr txBox="1"/>
          <p:nvPr>
            <p:ph idx="15" type="subTitle"/>
          </p:nvPr>
        </p:nvSpPr>
        <p:spPr>
          <a:xfrm>
            <a:off x="6794925" y="3874800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1" name="Google Shape;961;p105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 - Alt 2">
  <p:cSld name="CUSTOM_12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6"/>
          <p:cNvSpPr txBox="1"/>
          <p:nvPr>
            <p:ph type="title"/>
          </p:nvPr>
        </p:nvSpPr>
        <p:spPr>
          <a:xfrm>
            <a:off x="3901500" y="1277850"/>
            <a:ext cx="1157700" cy="10104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4" name="Google Shape;964;p106"/>
          <p:cNvSpPr/>
          <p:nvPr>
            <p:ph idx="2" type="pic"/>
          </p:nvPr>
        </p:nvSpPr>
        <p:spPr>
          <a:xfrm>
            <a:off x="1731450" y="1277775"/>
            <a:ext cx="2062500" cy="3352200"/>
          </a:xfrm>
          <a:prstGeom prst="roundRect">
            <a:avLst>
              <a:gd fmla="val 10994" name="adj"/>
            </a:avLst>
          </a:prstGeom>
          <a:noFill/>
          <a:ln>
            <a:noFill/>
          </a:ln>
        </p:spPr>
      </p:sp>
      <p:sp>
        <p:nvSpPr>
          <p:cNvPr id="965" name="Google Shape;965;p106"/>
          <p:cNvSpPr txBox="1"/>
          <p:nvPr>
            <p:ph idx="3"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66" name="Google Shape;966;p106"/>
          <p:cNvSpPr txBox="1"/>
          <p:nvPr>
            <p:ph idx="1" type="subTitle"/>
          </p:nvPr>
        </p:nvSpPr>
        <p:spPr>
          <a:xfrm>
            <a:off x="1729925" y="1430175"/>
            <a:ext cx="2064000" cy="9714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7" name="Google Shape;967;p106"/>
          <p:cNvSpPr txBox="1"/>
          <p:nvPr>
            <p:ph idx="4" type="title"/>
          </p:nvPr>
        </p:nvSpPr>
        <p:spPr>
          <a:xfrm>
            <a:off x="6071550" y="2401575"/>
            <a:ext cx="27879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968" name="Google Shape;968;p106"/>
          <p:cNvSpPr txBox="1"/>
          <p:nvPr>
            <p:ph idx="5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969" name="Google Shape;969;p106"/>
          <p:cNvSpPr txBox="1"/>
          <p:nvPr>
            <p:ph idx="6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970" name="Google Shape;970;p106"/>
          <p:cNvSpPr txBox="1"/>
          <p:nvPr>
            <p:ph idx="7" type="subTitle"/>
          </p:nvPr>
        </p:nvSpPr>
        <p:spPr>
          <a:xfrm>
            <a:off x="4071675" y="3061794"/>
            <a:ext cx="17283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1" name="Google Shape;971;p106"/>
          <p:cNvSpPr txBox="1"/>
          <p:nvPr>
            <p:ph idx="8" type="subTitle"/>
          </p:nvPr>
        </p:nvSpPr>
        <p:spPr>
          <a:xfrm>
            <a:off x="4071675" y="2542375"/>
            <a:ext cx="1728300" cy="5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2" name="Google Shape;972;p106"/>
          <p:cNvSpPr txBox="1"/>
          <p:nvPr>
            <p:ph idx="9" type="subTitle"/>
          </p:nvPr>
        </p:nvSpPr>
        <p:spPr>
          <a:xfrm>
            <a:off x="4071675" y="4178694"/>
            <a:ext cx="1728300" cy="17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3" name="Google Shape;973;p106"/>
          <p:cNvSpPr txBox="1"/>
          <p:nvPr>
            <p:ph idx="13" type="subTitle"/>
          </p:nvPr>
        </p:nvSpPr>
        <p:spPr>
          <a:xfrm>
            <a:off x="4071675" y="3659275"/>
            <a:ext cx="1728300" cy="5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Outfit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able">
  <p:cSld name="CUSTOM_1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7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76" name="Google Shape;976;p107"/>
          <p:cNvSpPr txBox="1"/>
          <p:nvPr>
            <p:ph idx="1" type="subTitle"/>
          </p:nvPr>
        </p:nvSpPr>
        <p:spPr>
          <a:xfrm>
            <a:off x="2455100" y="1661000"/>
            <a:ext cx="20640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7" name="Google Shape;977;p107"/>
          <p:cNvSpPr txBox="1"/>
          <p:nvPr>
            <p:ph idx="2" type="subTitle"/>
          </p:nvPr>
        </p:nvSpPr>
        <p:spPr>
          <a:xfrm>
            <a:off x="4624900" y="1661000"/>
            <a:ext cx="20640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8" name="Google Shape;978;p107"/>
          <p:cNvSpPr txBox="1"/>
          <p:nvPr>
            <p:ph idx="3" type="subTitle"/>
          </p:nvPr>
        </p:nvSpPr>
        <p:spPr>
          <a:xfrm>
            <a:off x="6794700" y="1661000"/>
            <a:ext cx="20640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79" name="Google Shape;979;p107"/>
          <p:cNvSpPr txBox="1"/>
          <p:nvPr>
            <p:ph idx="4" type="subTitle"/>
          </p:nvPr>
        </p:nvSpPr>
        <p:spPr>
          <a:xfrm>
            <a:off x="391275" y="1661000"/>
            <a:ext cx="1957500" cy="1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0" name="Google Shape;980;p107"/>
          <p:cNvSpPr txBox="1"/>
          <p:nvPr>
            <p:ph idx="5" type="subTitle"/>
          </p:nvPr>
        </p:nvSpPr>
        <p:spPr>
          <a:xfrm>
            <a:off x="391275" y="2111375"/>
            <a:ext cx="1957500" cy="195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1" name="Google Shape;981;p107"/>
          <p:cNvSpPr txBox="1"/>
          <p:nvPr>
            <p:ph idx="6" type="subTitle"/>
          </p:nvPr>
        </p:nvSpPr>
        <p:spPr>
          <a:xfrm>
            <a:off x="391275" y="3160850"/>
            <a:ext cx="1957500" cy="195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2" name="Google Shape;982;p107"/>
          <p:cNvSpPr txBox="1"/>
          <p:nvPr>
            <p:ph idx="7" type="subTitle"/>
          </p:nvPr>
        </p:nvSpPr>
        <p:spPr>
          <a:xfrm>
            <a:off x="391275" y="4049675"/>
            <a:ext cx="1957500" cy="195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3" name="Google Shape;983;p107"/>
          <p:cNvSpPr txBox="1"/>
          <p:nvPr>
            <p:ph idx="8" type="subTitle"/>
          </p:nvPr>
        </p:nvSpPr>
        <p:spPr>
          <a:xfrm>
            <a:off x="2455100" y="2111375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4" name="Google Shape;984;p107"/>
          <p:cNvSpPr txBox="1"/>
          <p:nvPr>
            <p:ph idx="9" type="subTitle"/>
          </p:nvPr>
        </p:nvSpPr>
        <p:spPr>
          <a:xfrm>
            <a:off x="2455100" y="3174088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5" name="Google Shape;985;p107"/>
          <p:cNvSpPr txBox="1"/>
          <p:nvPr>
            <p:ph idx="13" type="subTitle"/>
          </p:nvPr>
        </p:nvSpPr>
        <p:spPr>
          <a:xfrm>
            <a:off x="2455100" y="4075913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6" name="Google Shape;986;p107"/>
          <p:cNvSpPr txBox="1"/>
          <p:nvPr>
            <p:ph idx="14" type="subTitle"/>
          </p:nvPr>
        </p:nvSpPr>
        <p:spPr>
          <a:xfrm>
            <a:off x="4625425" y="2111375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7" name="Google Shape;987;p107"/>
          <p:cNvSpPr txBox="1"/>
          <p:nvPr>
            <p:ph idx="15" type="subTitle"/>
          </p:nvPr>
        </p:nvSpPr>
        <p:spPr>
          <a:xfrm>
            <a:off x="4625425" y="3174088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8" name="Google Shape;988;p107"/>
          <p:cNvSpPr txBox="1"/>
          <p:nvPr>
            <p:ph idx="16" type="subTitle"/>
          </p:nvPr>
        </p:nvSpPr>
        <p:spPr>
          <a:xfrm>
            <a:off x="4625425" y="4075913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89" name="Google Shape;989;p107"/>
          <p:cNvSpPr txBox="1"/>
          <p:nvPr>
            <p:ph idx="17" type="subTitle"/>
          </p:nvPr>
        </p:nvSpPr>
        <p:spPr>
          <a:xfrm>
            <a:off x="6795750" y="2111375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90" name="Google Shape;990;p107"/>
          <p:cNvSpPr txBox="1"/>
          <p:nvPr>
            <p:ph idx="18" type="subTitle"/>
          </p:nvPr>
        </p:nvSpPr>
        <p:spPr>
          <a:xfrm>
            <a:off x="6795750" y="3174088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91" name="Google Shape;991;p107"/>
          <p:cNvSpPr txBox="1"/>
          <p:nvPr>
            <p:ph idx="19" type="subTitle"/>
          </p:nvPr>
        </p:nvSpPr>
        <p:spPr>
          <a:xfrm>
            <a:off x="6795750" y="4075913"/>
            <a:ext cx="2064000" cy="6612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94" name="Google Shape;994;p10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999" name="Google Shape;999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002" name="Google Shape;1002;p1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03" name="Google Shape;1003;p1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715545" y="1473948"/>
            <a:ext cx="3337800" cy="21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900">
                <a:latin typeface="Bellefair"/>
                <a:ea typeface="Bellefair"/>
                <a:cs typeface="Bellefair"/>
                <a:sym typeface="Bellefair"/>
              </a:defRPr>
            </a:lvl1pPr>
          </a:lstStyle>
          <a:p/>
        </p:txBody>
      </p:sp>
      <p:sp>
        <p:nvSpPr>
          <p:cNvPr id="95" name="Google Shape;95;p12"/>
          <p:cNvSpPr/>
          <p:nvPr/>
        </p:nvSpPr>
        <p:spPr>
          <a:xfrm rot="10800000">
            <a:off x="8196600" y="-5798"/>
            <a:ext cx="947400" cy="94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60000" y="0"/>
                </a:lnTo>
                <a:lnTo>
                  <a:pt x="60000" y="0"/>
                </a:ln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8370124" y="135495"/>
            <a:ext cx="600232" cy="1034016"/>
          </a:xfrm>
          <a:custGeom>
            <a:rect b="b" l="l" r="r" t="t"/>
            <a:pathLst>
              <a:path extrusionOk="0" h="1034016" w="600232">
                <a:moveTo>
                  <a:pt x="265576" y="698448"/>
                </a:moveTo>
                <a:cubicBezTo>
                  <a:pt x="298818" y="692257"/>
                  <a:pt x="320345" y="687113"/>
                  <a:pt x="342157" y="684637"/>
                </a:cubicBezTo>
                <a:cubicBezTo>
                  <a:pt x="361207" y="682446"/>
                  <a:pt x="387591" y="664063"/>
                  <a:pt x="397688" y="687589"/>
                </a:cubicBezTo>
                <a:cubicBezTo>
                  <a:pt x="406641" y="708354"/>
                  <a:pt x="378161" y="720546"/>
                  <a:pt x="363493" y="733214"/>
                </a:cubicBezTo>
                <a:cubicBezTo>
                  <a:pt x="302628" y="786364"/>
                  <a:pt x="240239" y="837703"/>
                  <a:pt x="178994" y="890472"/>
                </a:cubicBezTo>
                <a:cubicBezTo>
                  <a:pt x="132226" y="930763"/>
                  <a:pt x="86601" y="972482"/>
                  <a:pt x="39738" y="1012773"/>
                </a:cubicBezTo>
                <a:cubicBezTo>
                  <a:pt x="30403" y="1020774"/>
                  <a:pt x="23260" y="1043158"/>
                  <a:pt x="7162" y="1029918"/>
                </a:cubicBezTo>
                <a:cubicBezTo>
                  <a:pt x="-8840" y="1016678"/>
                  <a:pt x="5734" y="1001152"/>
                  <a:pt x="14497" y="988198"/>
                </a:cubicBezTo>
                <a:cubicBezTo>
                  <a:pt x="50882" y="934287"/>
                  <a:pt x="84886" y="878947"/>
                  <a:pt x="112223" y="819701"/>
                </a:cubicBezTo>
                <a:cubicBezTo>
                  <a:pt x="115367" y="812843"/>
                  <a:pt x="118034" y="805795"/>
                  <a:pt x="120891" y="798841"/>
                </a:cubicBezTo>
                <a:cubicBezTo>
                  <a:pt x="102984" y="787126"/>
                  <a:pt x="88030" y="797127"/>
                  <a:pt x="72885" y="798460"/>
                </a:cubicBezTo>
                <a:cubicBezTo>
                  <a:pt x="59550" y="799603"/>
                  <a:pt x="43167" y="811605"/>
                  <a:pt x="33642" y="796174"/>
                </a:cubicBezTo>
                <a:cubicBezTo>
                  <a:pt x="24974" y="782077"/>
                  <a:pt x="38404" y="769504"/>
                  <a:pt x="45929" y="757884"/>
                </a:cubicBezTo>
                <a:cubicBezTo>
                  <a:pt x="102698" y="670063"/>
                  <a:pt x="159753" y="582433"/>
                  <a:pt x="216522" y="494613"/>
                </a:cubicBezTo>
                <a:cubicBezTo>
                  <a:pt x="221475" y="486993"/>
                  <a:pt x="225190" y="478516"/>
                  <a:pt x="234239" y="461752"/>
                </a:cubicBezTo>
                <a:cubicBezTo>
                  <a:pt x="194329" y="467848"/>
                  <a:pt x="162420" y="473467"/>
                  <a:pt x="130321" y="477087"/>
                </a:cubicBezTo>
                <a:cubicBezTo>
                  <a:pt x="115367" y="478801"/>
                  <a:pt x="97079" y="488803"/>
                  <a:pt x="85648" y="473277"/>
                </a:cubicBezTo>
                <a:cubicBezTo>
                  <a:pt x="74123" y="457751"/>
                  <a:pt x="87649" y="442511"/>
                  <a:pt x="95364" y="429748"/>
                </a:cubicBezTo>
                <a:cubicBezTo>
                  <a:pt x="123939" y="382218"/>
                  <a:pt x="154133" y="335736"/>
                  <a:pt x="183851" y="288873"/>
                </a:cubicBezTo>
                <a:cubicBezTo>
                  <a:pt x="222808" y="227341"/>
                  <a:pt x="262337" y="166286"/>
                  <a:pt x="300533" y="104278"/>
                </a:cubicBezTo>
                <a:cubicBezTo>
                  <a:pt x="317011" y="77513"/>
                  <a:pt x="335965" y="57987"/>
                  <a:pt x="368922" y="50938"/>
                </a:cubicBezTo>
                <a:cubicBezTo>
                  <a:pt x="433978" y="37032"/>
                  <a:pt x="498272" y="19315"/>
                  <a:pt x="562851" y="3218"/>
                </a:cubicBezTo>
                <a:cubicBezTo>
                  <a:pt x="575234" y="75"/>
                  <a:pt x="588759" y="-4116"/>
                  <a:pt x="597427" y="9028"/>
                </a:cubicBezTo>
                <a:cubicBezTo>
                  <a:pt x="604952" y="20458"/>
                  <a:pt x="595617" y="30460"/>
                  <a:pt x="589616" y="39223"/>
                </a:cubicBezTo>
                <a:cubicBezTo>
                  <a:pt x="544658" y="104469"/>
                  <a:pt x="498938" y="169239"/>
                  <a:pt x="454076" y="234485"/>
                </a:cubicBezTo>
                <a:cubicBezTo>
                  <a:pt x="428167" y="272109"/>
                  <a:pt x="403403" y="310495"/>
                  <a:pt x="375780" y="352024"/>
                </a:cubicBezTo>
                <a:cubicBezTo>
                  <a:pt x="421405" y="367359"/>
                  <a:pt x="458362" y="342022"/>
                  <a:pt x="497510" y="338879"/>
                </a:cubicBezTo>
                <a:cubicBezTo>
                  <a:pt x="510083" y="337927"/>
                  <a:pt x="526751" y="324020"/>
                  <a:pt x="535705" y="341927"/>
                </a:cubicBezTo>
                <a:cubicBezTo>
                  <a:pt x="543420" y="357358"/>
                  <a:pt x="528656" y="367835"/>
                  <a:pt x="519798" y="378694"/>
                </a:cubicBezTo>
                <a:cubicBezTo>
                  <a:pt x="443503" y="471753"/>
                  <a:pt x="367112" y="564812"/>
                  <a:pt x="291103" y="658157"/>
                </a:cubicBezTo>
                <a:cubicBezTo>
                  <a:pt x="283388" y="667587"/>
                  <a:pt x="277863" y="678922"/>
                  <a:pt x="265576" y="698543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8" name="Google Shape;1008;p1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3" name="Google Shape;1013;p1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4" name="Google Shape;1014;p1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9" name="Google Shape;1019;p1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1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023" name="Google Shape;1023;p11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4" name="Google Shape;1024;p11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5" name="Google Shape;1025;p11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6" name="Google Shape;1026;p11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7" name="Google Shape;1027;p11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8" name="Google Shape;1028;p11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031" name="Google Shape;1031;p12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2" name="Google Shape;1032;p12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2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5" name="Google Shape;1035;p12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6" name="Google Shape;1036;p12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7" name="Google Shape;1037;p12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8" name="Google Shape;1038;p12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1" name="Google Shape;1041;p12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2" name="Google Shape;1042;p12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3" name="Google Shape;1043;p12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4" name="Google Shape;1044;p12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5" name="Google Shape;1045;p12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6" name="Google Shape;1046;p12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_1">
  <p:cSld name="CUSTOM_4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3"/>
          <p:cNvGrpSpPr/>
          <p:nvPr/>
        </p:nvGrpSpPr>
        <p:grpSpPr>
          <a:xfrm>
            <a:off x="128" y="4423089"/>
            <a:ext cx="9143899" cy="722186"/>
            <a:chOff x="128" y="4423089"/>
            <a:chExt cx="9143899" cy="722186"/>
          </a:xfrm>
        </p:grpSpPr>
        <p:sp>
          <p:nvSpPr>
            <p:cNvPr id="99" name="Google Shape;99;p13"/>
            <p:cNvSpPr/>
            <p:nvPr/>
          </p:nvSpPr>
          <p:spPr>
            <a:xfrm>
              <a:off x="1323978" y="4423089"/>
              <a:ext cx="7820016" cy="630260"/>
            </a:xfrm>
            <a:custGeom>
              <a:rect b="b" l="l" r="r" t="t"/>
              <a:pathLst>
                <a:path extrusionOk="0" h="10933" w="132920">
                  <a:moveTo>
                    <a:pt x="132919" y="1"/>
                  </a:moveTo>
                  <a:cubicBezTo>
                    <a:pt x="125612" y="2023"/>
                    <a:pt x="114190" y="4313"/>
                    <a:pt x="98746" y="4902"/>
                  </a:cubicBezTo>
                  <a:cubicBezTo>
                    <a:pt x="95841" y="5013"/>
                    <a:pt x="93083" y="5053"/>
                    <a:pt x="90419" y="5053"/>
                  </a:cubicBezTo>
                  <a:cubicBezTo>
                    <a:pt x="83298" y="5053"/>
                    <a:pt x="76848" y="4765"/>
                    <a:pt x="70045" y="4765"/>
                  </a:cubicBezTo>
                  <a:cubicBezTo>
                    <a:pt x="64549" y="4765"/>
                    <a:pt x="58823" y="4953"/>
                    <a:pt x="52328" y="5634"/>
                  </a:cubicBezTo>
                  <a:cubicBezTo>
                    <a:pt x="39807" y="6946"/>
                    <a:pt x="0" y="10932"/>
                    <a:pt x="0" y="10932"/>
                  </a:cubicBezTo>
                  <a:lnTo>
                    <a:pt x="132919" y="10932"/>
                  </a:lnTo>
                  <a:lnTo>
                    <a:pt x="132919" y="1"/>
                  </a:lnTo>
                  <a:close/>
                </a:path>
              </a:pathLst>
            </a:custGeom>
            <a:solidFill>
              <a:srgbClr val="D14000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28" y="4572987"/>
              <a:ext cx="9143899" cy="572288"/>
            </a:xfrm>
            <a:custGeom>
              <a:rect b="b" l="l" r="r" t="t"/>
              <a:pathLst>
                <a:path extrusionOk="0" h="10933" w="132920">
                  <a:moveTo>
                    <a:pt x="132919" y="1"/>
                  </a:moveTo>
                  <a:cubicBezTo>
                    <a:pt x="125612" y="2023"/>
                    <a:pt x="114190" y="4313"/>
                    <a:pt x="98746" y="4902"/>
                  </a:cubicBezTo>
                  <a:cubicBezTo>
                    <a:pt x="95841" y="5013"/>
                    <a:pt x="93083" y="5053"/>
                    <a:pt x="90419" y="5053"/>
                  </a:cubicBezTo>
                  <a:cubicBezTo>
                    <a:pt x="83298" y="5053"/>
                    <a:pt x="76848" y="4765"/>
                    <a:pt x="70045" y="4765"/>
                  </a:cubicBezTo>
                  <a:cubicBezTo>
                    <a:pt x="64549" y="4765"/>
                    <a:pt x="58823" y="4953"/>
                    <a:pt x="52328" y="5634"/>
                  </a:cubicBezTo>
                  <a:cubicBezTo>
                    <a:pt x="39807" y="6946"/>
                    <a:pt x="0" y="10932"/>
                    <a:pt x="0" y="10932"/>
                  </a:cubicBezTo>
                  <a:lnTo>
                    <a:pt x="132919" y="10932"/>
                  </a:lnTo>
                  <a:lnTo>
                    <a:pt x="132919" y="1"/>
                  </a:lnTo>
                  <a:close/>
                </a:path>
              </a:pathLst>
            </a:custGeom>
            <a:solidFill>
              <a:srgbClr val="F9A858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3"/>
          <p:cNvSpPr txBox="1"/>
          <p:nvPr>
            <p:ph type="title"/>
          </p:nvPr>
        </p:nvSpPr>
        <p:spPr>
          <a:xfrm>
            <a:off x="713250" y="384331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2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49" name="Google Shape;1049;p12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0" name="Google Shape;1050;p12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1" name="Google Shape;1051;p12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2" name="Google Shape;1052;p12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3" name="Google Shape;1053;p12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4" name="Google Shape;1054;p12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5" name="Google Shape;1055;p12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6" name="Google Shape;1056;p12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059" name="Google Shape;1059;p12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2" name="Google Shape;1062;p12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3" name="Google Shape;1063;p12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4" name="Google Shape;1064;p12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65" name="Google Shape;1065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066" name="Google Shape;1066;p12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7" name="Google Shape;1067;p12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2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0" name="Google Shape;1070;p12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1" name="Google Shape;1071;p12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2" name="Google Shape;1072;p12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3" name="Google Shape;1073;p12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4" name="Google Shape;1074;p12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5" name="Google Shape;1075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076" name="Google Shape;1076;p12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7" name="Google Shape;1077;p12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8" name="Google Shape;1078;p12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3" name="Google Shape;1083;p12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4" name="Google Shape;1084;p12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5" name="Google Shape;1085;p12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6" name="Google Shape;1086;p12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7" name="Google Shape;1087;p12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8" name="Google Shape;1088;p12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089" name="Google Shape;1089;p12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0" name="Google Shape;1090;p12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1" name="Google Shape;1091;p12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_1_1_1">
  <p:cSld name="CUSTOM_4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713250" y="384331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/>
          <p:nvPr/>
        </p:nvSpPr>
        <p:spPr>
          <a:xfrm>
            <a:off x="7591165" y="5143499"/>
            <a:ext cx="92629" cy="3185"/>
          </a:xfrm>
          <a:custGeom>
            <a:rect b="b" l="l" r="r" t="t"/>
            <a:pathLst>
              <a:path extrusionOk="0" h="3185" w="92629">
                <a:moveTo>
                  <a:pt x="19393" y="0"/>
                </a:moveTo>
                <a:lnTo>
                  <a:pt x="92629" y="0"/>
                </a:lnTo>
                <a:lnTo>
                  <a:pt x="87590" y="900"/>
                </a:lnTo>
                <a:lnTo>
                  <a:pt x="73236" y="3185"/>
                </a:lnTo>
                <a:lnTo>
                  <a:pt x="0" y="3185"/>
                </a:lnTo>
                <a:lnTo>
                  <a:pt x="14354" y="900"/>
                </a:lnTo>
                <a:lnTo>
                  <a:pt x="19393" y="0"/>
                </a:lnTo>
                <a:close/>
              </a:path>
            </a:pathLst>
          </a:custGeom>
          <a:solidFill>
            <a:srgbClr val="FF976E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6087643" y="950"/>
            <a:ext cx="3068872" cy="3792913"/>
            <a:chOff x="6087643" y="950"/>
            <a:chExt cx="3068872" cy="3792913"/>
          </a:xfrm>
        </p:grpSpPr>
        <p:sp>
          <p:nvSpPr>
            <p:cNvPr id="106" name="Google Shape;106;p14"/>
            <p:cNvSpPr/>
            <p:nvPr/>
          </p:nvSpPr>
          <p:spPr>
            <a:xfrm rot="-5400000">
              <a:off x="5745044" y="343638"/>
              <a:ext cx="3745437" cy="3060238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 rot="-5400000">
              <a:off x="6105644" y="365525"/>
              <a:ext cx="3406924" cy="2677774"/>
            </a:xfrm>
            <a:custGeom>
              <a:rect b="b" l="l" r="r" t="t"/>
              <a:pathLst>
                <a:path extrusionOk="0" h="1096325" w="1394851">
                  <a:moveTo>
                    <a:pt x="1394851" y="0"/>
                  </a:moveTo>
                  <a:lnTo>
                    <a:pt x="1394851" y="1096325"/>
                  </a:lnTo>
                  <a:lnTo>
                    <a:pt x="0" y="1096325"/>
                  </a:lnTo>
                  <a:lnTo>
                    <a:pt x="34266" y="1090204"/>
                  </a:lnTo>
                  <a:cubicBezTo>
                    <a:pt x="232761" y="1052211"/>
                    <a:pt x="563843" y="1018095"/>
                    <a:pt x="755359" y="945985"/>
                  </a:cubicBezTo>
                  <a:cubicBezTo>
                    <a:pt x="946875" y="873876"/>
                    <a:pt x="1069383" y="828905"/>
                    <a:pt x="1183362" y="657548"/>
                  </a:cubicBezTo>
                  <a:cubicBezTo>
                    <a:pt x="1268846" y="529031"/>
                    <a:pt x="1307663" y="257458"/>
                    <a:pt x="1368506" y="69516"/>
                  </a:cubicBezTo>
                  <a:lnTo>
                    <a:pt x="1394851" y="0"/>
                  </a:lnTo>
                  <a:close/>
                </a:path>
              </a:pathLst>
            </a:custGeom>
            <a:solidFill>
              <a:srgbClr val="E87D4D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 rot="-5400000">
              <a:off x="9039503" y="3676851"/>
              <a:ext cx="226246" cy="7779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976E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-12515" y="1349626"/>
            <a:ext cx="3068876" cy="3792830"/>
            <a:chOff x="-12515" y="1349626"/>
            <a:chExt cx="3068876" cy="3792830"/>
          </a:xfrm>
        </p:grpSpPr>
        <p:sp>
          <p:nvSpPr>
            <p:cNvPr id="110" name="Google Shape;110;p14"/>
            <p:cNvSpPr/>
            <p:nvPr/>
          </p:nvSpPr>
          <p:spPr>
            <a:xfrm rot="5400000">
              <a:off x="-346477" y="1739618"/>
              <a:ext cx="3745437" cy="3060238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 rot="5400000">
              <a:off x="-121749" y="1458859"/>
              <a:ext cx="226246" cy="7779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976E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2_2">
  <p:cSld name="CUSTOM_2_2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713250" y="384331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2356728" y="1705493"/>
            <a:ext cx="436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2" type="subTitle"/>
          </p:nvPr>
        </p:nvSpPr>
        <p:spPr>
          <a:xfrm>
            <a:off x="2356719" y="1352909"/>
            <a:ext cx="436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3" type="subTitle"/>
          </p:nvPr>
        </p:nvSpPr>
        <p:spPr>
          <a:xfrm>
            <a:off x="2356728" y="2781815"/>
            <a:ext cx="436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4" type="subTitle"/>
          </p:nvPr>
        </p:nvSpPr>
        <p:spPr>
          <a:xfrm>
            <a:off x="2356719" y="2429240"/>
            <a:ext cx="436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5" type="subTitle"/>
          </p:nvPr>
        </p:nvSpPr>
        <p:spPr>
          <a:xfrm>
            <a:off x="2356728" y="3858137"/>
            <a:ext cx="436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6" type="subTitle"/>
          </p:nvPr>
        </p:nvSpPr>
        <p:spPr>
          <a:xfrm>
            <a:off x="2356719" y="3505562"/>
            <a:ext cx="436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_1_1">
  <p:cSld name="SECTION_HEADER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2404670" y="898425"/>
            <a:ext cx="46863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subTitle"/>
          </p:nvPr>
        </p:nvSpPr>
        <p:spPr>
          <a:xfrm>
            <a:off x="2404670" y="2582631"/>
            <a:ext cx="4686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6"/>
          <p:cNvSpPr txBox="1"/>
          <p:nvPr>
            <p:ph idx="2" type="title"/>
          </p:nvPr>
        </p:nvSpPr>
        <p:spPr>
          <a:xfrm>
            <a:off x="715984" y="1596533"/>
            <a:ext cx="1612500" cy="7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7000"/>
              <a:buFont typeface="Archivo Black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" name="Google Shape;124;p16"/>
          <p:cNvGrpSpPr/>
          <p:nvPr/>
        </p:nvGrpSpPr>
        <p:grpSpPr>
          <a:xfrm>
            <a:off x="6087643" y="950"/>
            <a:ext cx="3068872" cy="3792913"/>
            <a:chOff x="6087643" y="950"/>
            <a:chExt cx="3068872" cy="3792913"/>
          </a:xfrm>
        </p:grpSpPr>
        <p:sp>
          <p:nvSpPr>
            <p:cNvPr id="125" name="Google Shape;125;p16"/>
            <p:cNvSpPr/>
            <p:nvPr/>
          </p:nvSpPr>
          <p:spPr>
            <a:xfrm rot="-5400000">
              <a:off x="5745044" y="343638"/>
              <a:ext cx="3745437" cy="3060238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 rot="-5400000">
              <a:off x="6105644" y="365525"/>
              <a:ext cx="3406924" cy="2677774"/>
            </a:xfrm>
            <a:custGeom>
              <a:rect b="b" l="l" r="r" t="t"/>
              <a:pathLst>
                <a:path extrusionOk="0" h="1096325" w="1394851">
                  <a:moveTo>
                    <a:pt x="1394851" y="0"/>
                  </a:moveTo>
                  <a:lnTo>
                    <a:pt x="1394851" y="1096325"/>
                  </a:lnTo>
                  <a:lnTo>
                    <a:pt x="0" y="1096325"/>
                  </a:lnTo>
                  <a:lnTo>
                    <a:pt x="34266" y="1090204"/>
                  </a:lnTo>
                  <a:cubicBezTo>
                    <a:pt x="232761" y="1052211"/>
                    <a:pt x="563843" y="1018095"/>
                    <a:pt x="755359" y="945985"/>
                  </a:cubicBezTo>
                  <a:cubicBezTo>
                    <a:pt x="946875" y="873876"/>
                    <a:pt x="1069383" y="828905"/>
                    <a:pt x="1183362" y="657548"/>
                  </a:cubicBezTo>
                  <a:cubicBezTo>
                    <a:pt x="1268846" y="529031"/>
                    <a:pt x="1307663" y="257458"/>
                    <a:pt x="1368506" y="69516"/>
                  </a:cubicBezTo>
                  <a:lnTo>
                    <a:pt x="1394851" y="0"/>
                  </a:lnTo>
                  <a:close/>
                </a:path>
              </a:pathLst>
            </a:custGeom>
            <a:solidFill>
              <a:srgbClr val="E87D4D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 rot="-5400000">
              <a:off x="9039503" y="3676851"/>
              <a:ext cx="226246" cy="7779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976E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>
            <a:off x="-12515" y="1349626"/>
            <a:ext cx="3068876" cy="3792830"/>
            <a:chOff x="-12515" y="1349626"/>
            <a:chExt cx="3068876" cy="3792830"/>
          </a:xfrm>
        </p:grpSpPr>
        <p:sp>
          <p:nvSpPr>
            <p:cNvPr id="129" name="Google Shape;129;p16"/>
            <p:cNvSpPr/>
            <p:nvPr/>
          </p:nvSpPr>
          <p:spPr>
            <a:xfrm rot="5400000">
              <a:off x="-346477" y="1739618"/>
              <a:ext cx="3745437" cy="3060238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 rot="5400000">
              <a:off x="-121749" y="1458859"/>
              <a:ext cx="226246" cy="7779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976E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2_3">
  <p:cSld name="CUSTOM_2_2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idx="1" type="subTitle"/>
          </p:nvPr>
        </p:nvSpPr>
        <p:spPr>
          <a:xfrm>
            <a:off x="781053" y="3247601"/>
            <a:ext cx="2405700" cy="733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2" type="subTitle"/>
          </p:nvPr>
        </p:nvSpPr>
        <p:spPr>
          <a:xfrm>
            <a:off x="781053" y="2885498"/>
            <a:ext cx="2405700" cy="4383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type="title"/>
          </p:nvPr>
        </p:nvSpPr>
        <p:spPr>
          <a:xfrm>
            <a:off x="713250" y="384331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3" type="subTitle"/>
          </p:nvPr>
        </p:nvSpPr>
        <p:spPr>
          <a:xfrm>
            <a:off x="3369152" y="3247601"/>
            <a:ext cx="2405700" cy="733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4" type="subTitle"/>
          </p:nvPr>
        </p:nvSpPr>
        <p:spPr>
          <a:xfrm>
            <a:off x="3369152" y="2885498"/>
            <a:ext cx="2405700" cy="4383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5" type="subTitle"/>
          </p:nvPr>
        </p:nvSpPr>
        <p:spPr>
          <a:xfrm>
            <a:off x="5957251" y="3247601"/>
            <a:ext cx="2405700" cy="733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6" type="subTitle"/>
          </p:nvPr>
        </p:nvSpPr>
        <p:spPr>
          <a:xfrm>
            <a:off x="5957251" y="2885498"/>
            <a:ext cx="2405700" cy="4383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7"/>
          <p:cNvSpPr/>
          <p:nvPr/>
        </p:nvSpPr>
        <p:spPr>
          <a:xfrm>
            <a:off x="7610560" y="3890589"/>
            <a:ext cx="1533444" cy="1252912"/>
          </a:xfrm>
          <a:custGeom>
            <a:rect b="b" l="l" r="r" t="t"/>
            <a:pathLst>
              <a:path extrusionOk="0" h="1252912" w="1533444">
                <a:moveTo>
                  <a:pt x="1519635" y="0"/>
                </a:moveTo>
                <a:lnTo>
                  <a:pt x="1533444" y="0"/>
                </a:lnTo>
                <a:lnTo>
                  <a:pt x="1533444" y="54342"/>
                </a:lnTo>
                <a:lnTo>
                  <a:pt x="1512470" y="74434"/>
                </a:lnTo>
                <a:cubicBezTo>
                  <a:pt x="1401592" y="217101"/>
                  <a:pt x="1370577" y="642779"/>
                  <a:pt x="1256598" y="814135"/>
                </a:cubicBezTo>
                <a:cubicBezTo>
                  <a:pt x="1142619" y="985492"/>
                  <a:pt x="1020110" y="1030463"/>
                  <a:pt x="828594" y="1102572"/>
                </a:cubicBezTo>
                <a:cubicBezTo>
                  <a:pt x="637079" y="1174682"/>
                  <a:pt x="305996" y="1208798"/>
                  <a:pt x="107502" y="1246791"/>
                </a:cubicBezTo>
                <a:lnTo>
                  <a:pt x="73236" y="1252912"/>
                </a:lnTo>
                <a:lnTo>
                  <a:pt x="0" y="1252912"/>
                </a:lnTo>
                <a:lnTo>
                  <a:pt x="34266" y="1246791"/>
                </a:lnTo>
                <a:cubicBezTo>
                  <a:pt x="232761" y="1208798"/>
                  <a:pt x="563843" y="1174682"/>
                  <a:pt x="755359" y="1102572"/>
                </a:cubicBezTo>
                <a:cubicBezTo>
                  <a:pt x="946875" y="1030463"/>
                  <a:pt x="1069383" y="985492"/>
                  <a:pt x="1183362" y="814135"/>
                </a:cubicBezTo>
                <a:cubicBezTo>
                  <a:pt x="1297341" y="642779"/>
                  <a:pt x="1328356" y="217101"/>
                  <a:pt x="1439234" y="74434"/>
                </a:cubicBezTo>
                <a:cubicBezTo>
                  <a:pt x="1460023" y="47683"/>
                  <a:pt x="1484466" y="24804"/>
                  <a:pt x="1511012" y="5673"/>
                </a:cubicBezTo>
                <a:lnTo>
                  <a:pt x="1519635" y="0"/>
                </a:lnTo>
                <a:close/>
              </a:path>
            </a:pathLst>
          </a:custGeom>
          <a:solidFill>
            <a:srgbClr val="F9CB31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7749146" y="4047170"/>
            <a:ext cx="1394851" cy="1096325"/>
          </a:xfrm>
          <a:custGeom>
            <a:rect b="b" l="l" r="r" t="t"/>
            <a:pathLst>
              <a:path extrusionOk="0" h="1096325" w="1394851">
                <a:moveTo>
                  <a:pt x="1394851" y="0"/>
                </a:moveTo>
                <a:lnTo>
                  <a:pt x="1394851" y="1096325"/>
                </a:lnTo>
                <a:lnTo>
                  <a:pt x="0" y="1096325"/>
                </a:lnTo>
                <a:lnTo>
                  <a:pt x="34266" y="1090204"/>
                </a:lnTo>
                <a:cubicBezTo>
                  <a:pt x="232761" y="1052211"/>
                  <a:pt x="563843" y="1018095"/>
                  <a:pt x="755359" y="945985"/>
                </a:cubicBezTo>
                <a:cubicBezTo>
                  <a:pt x="946875" y="873876"/>
                  <a:pt x="1069383" y="828905"/>
                  <a:pt x="1183362" y="657548"/>
                </a:cubicBezTo>
                <a:cubicBezTo>
                  <a:pt x="1268846" y="529031"/>
                  <a:pt x="1307663" y="257458"/>
                  <a:pt x="1368506" y="69516"/>
                </a:cubicBezTo>
                <a:lnTo>
                  <a:pt x="1394851" y="0"/>
                </a:lnTo>
                <a:close/>
              </a:path>
            </a:pathLst>
          </a:custGeom>
          <a:solidFill>
            <a:srgbClr val="E87D4D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7591165" y="5143499"/>
            <a:ext cx="92629" cy="3185"/>
          </a:xfrm>
          <a:custGeom>
            <a:rect b="b" l="l" r="r" t="t"/>
            <a:pathLst>
              <a:path extrusionOk="0" h="3185" w="92629">
                <a:moveTo>
                  <a:pt x="19393" y="0"/>
                </a:moveTo>
                <a:lnTo>
                  <a:pt x="92629" y="0"/>
                </a:lnTo>
                <a:lnTo>
                  <a:pt x="87590" y="900"/>
                </a:lnTo>
                <a:lnTo>
                  <a:pt x="73236" y="3185"/>
                </a:lnTo>
                <a:lnTo>
                  <a:pt x="0" y="3185"/>
                </a:lnTo>
                <a:lnTo>
                  <a:pt x="14354" y="900"/>
                </a:lnTo>
                <a:lnTo>
                  <a:pt x="19393" y="0"/>
                </a:lnTo>
                <a:close/>
              </a:path>
            </a:pathLst>
          </a:custGeom>
          <a:solidFill>
            <a:srgbClr val="FF976E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4296445" y="1698022"/>
            <a:ext cx="41343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type="title"/>
          </p:nvPr>
        </p:nvSpPr>
        <p:spPr>
          <a:xfrm>
            <a:off x="713250" y="384331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15975" y="683770"/>
            <a:ext cx="6024000" cy="27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8000"/>
              <a:buFont typeface="Archivo Black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">
  <p:cSld name="CUSTOM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1228615" y="940551"/>
            <a:ext cx="71994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5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type="title"/>
          </p:nvPr>
        </p:nvSpPr>
        <p:spPr>
          <a:xfrm>
            <a:off x="1228615" y="3026801"/>
            <a:ext cx="7199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2000"/>
              <a:buFont typeface="Archivo Black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1650638" y="1633127"/>
            <a:ext cx="2860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677396" y="1486320"/>
            <a:ext cx="973200" cy="42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1650638" y="1365528"/>
            <a:ext cx="286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title"/>
          </p:nvPr>
        </p:nvSpPr>
        <p:spPr>
          <a:xfrm>
            <a:off x="713250" y="384331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1650638" y="2667826"/>
            <a:ext cx="2860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5" type="title"/>
          </p:nvPr>
        </p:nvSpPr>
        <p:spPr>
          <a:xfrm>
            <a:off x="677396" y="2521028"/>
            <a:ext cx="973200" cy="42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6" type="subTitle"/>
          </p:nvPr>
        </p:nvSpPr>
        <p:spPr>
          <a:xfrm>
            <a:off x="1650638" y="2400226"/>
            <a:ext cx="286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1650638" y="3702524"/>
            <a:ext cx="2860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8" type="title"/>
          </p:nvPr>
        </p:nvSpPr>
        <p:spPr>
          <a:xfrm>
            <a:off x="677396" y="3555726"/>
            <a:ext cx="973200" cy="42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1650638" y="3434925"/>
            <a:ext cx="286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5508263" y="1633127"/>
            <a:ext cx="2860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4" type="title"/>
          </p:nvPr>
        </p:nvSpPr>
        <p:spPr>
          <a:xfrm>
            <a:off x="4535049" y="1486320"/>
            <a:ext cx="973200" cy="42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5508263" y="1365528"/>
            <a:ext cx="286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6" type="subTitle"/>
          </p:nvPr>
        </p:nvSpPr>
        <p:spPr>
          <a:xfrm>
            <a:off x="5508263" y="2667826"/>
            <a:ext cx="2860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7" type="title"/>
          </p:nvPr>
        </p:nvSpPr>
        <p:spPr>
          <a:xfrm>
            <a:off x="4535049" y="2521028"/>
            <a:ext cx="973200" cy="42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8" type="subTitle"/>
          </p:nvPr>
        </p:nvSpPr>
        <p:spPr>
          <a:xfrm>
            <a:off x="5508263" y="2400226"/>
            <a:ext cx="286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5508263" y="3702524"/>
            <a:ext cx="28605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20" type="title"/>
          </p:nvPr>
        </p:nvSpPr>
        <p:spPr>
          <a:xfrm>
            <a:off x="4535049" y="3555726"/>
            <a:ext cx="973200" cy="42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5508263" y="3434925"/>
            <a:ext cx="286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7610560" y="3890589"/>
            <a:ext cx="1533444" cy="1252912"/>
          </a:xfrm>
          <a:custGeom>
            <a:rect b="b" l="l" r="r" t="t"/>
            <a:pathLst>
              <a:path extrusionOk="0" h="1252912" w="1533444">
                <a:moveTo>
                  <a:pt x="1519635" y="0"/>
                </a:moveTo>
                <a:lnTo>
                  <a:pt x="1533444" y="0"/>
                </a:lnTo>
                <a:lnTo>
                  <a:pt x="1533444" y="54342"/>
                </a:lnTo>
                <a:lnTo>
                  <a:pt x="1512470" y="74434"/>
                </a:lnTo>
                <a:cubicBezTo>
                  <a:pt x="1401592" y="217101"/>
                  <a:pt x="1370577" y="642779"/>
                  <a:pt x="1256598" y="814135"/>
                </a:cubicBezTo>
                <a:cubicBezTo>
                  <a:pt x="1142619" y="985492"/>
                  <a:pt x="1020110" y="1030463"/>
                  <a:pt x="828594" y="1102572"/>
                </a:cubicBezTo>
                <a:cubicBezTo>
                  <a:pt x="637079" y="1174682"/>
                  <a:pt x="305996" y="1208798"/>
                  <a:pt x="107502" y="1246791"/>
                </a:cubicBezTo>
                <a:lnTo>
                  <a:pt x="73236" y="1252912"/>
                </a:lnTo>
                <a:lnTo>
                  <a:pt x="0" y="1252912"/>
                </a:lnTo>
                <a:lnTo>
                  <a:pt x="34266" y="1246791"/>
                </a:lnTo>
                <a:cubicBezTo>
                  <a:pt x="232761" y="1208798"/>
                  <a:pt x="563843" y="1174682"/>
                  <a:pt x="755359" y="1102572"/>
                </a:cubicBezTo>
                <a:cubicBezTo>
                  <a:pt x="946875" y="1030463"/>
                  <a:pt x="1069383" y="985492"/>
                  <a:pt x="1183362" y="814135"/>
                </a:cubicBezTo>
                <a:cubicBezTo>
                  <a:pt x="1297341" y="642779"/>
                  <a:pt x="1328356" y="217101"/>
                  <a:pt x="1439234" y="74434"/>
                </a:cubicBezTo>
                <a:cubicBezTo>
                  <a:pt x="1460023" y="47683"/>
                  <a:pt x="1484466" y="24804"/>
                  <a:pt x="1511012" y="5673"/>
                </a:cubicBezTo>
                <a:lnTo>
                  <a:pt x="1519635" y="0"/>
                </a:lnTo>
                <a:close/>
              </a:path>
            </a:pathLst>
          </a:custGeom>
          <a:solidFill>
            <a:srgbClr val="F9CB31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7749146" y="4047170"/>
            <a:ext cx="1394851" cy="1096325"/>
          </a:xfrm>
          <a:custGeom>
            <a:rect b="b" l="l" r="r" t="t"/>
            <a:pathLst>
              <a:path extrusionOk="0" h="1096325" w="1394851">
                <a:moveTo>
                  <a:pt x="1394851" y="0"/>
                </a:moveTo>
                <a:lnTo>
                  <a:pt x="1394851" y="1096325"/>
                </a:lnTo>
                <a:lnTo>
                  <a:pt x="0" y="1096325"/>
                </a:lnTo>
                <a:lnTo>
                  <a:pt x="34266" y="1090204"/>
                </a:lnTo>
                <a:cubicBezTo>
                  <a:pt x="232761" y="1052211"/>
                  <a:pt x="563843" y="1018095"/>
                  <a:pt x="755359" y="945985"/>
                </a:cubicBezTo>
                <a:cubicBezTo>
                  <a:pt x="946875" y="873876"/>
                  <a:pt x="1069383" y="828905"/>
                  <a:pt x="1183362" y="657548"/>
                </a:cubicBezTo>
                <a:cubicBezTo>
                  <a:pt x="1268846" y="529031"/>
                  <a:pt x="1307663" y="257458"/>
                  <a:pt x="1368506" y="69516"/>
                </a:cubicBezTo>
                <a:lnTo>
                  <a:pt x="1394851" y="0"/>
                </a:lnTo>
                <a:close/>
              </a:path>
            </a:pathLst>
          </a:custGeom>
          <a:solidFill>
            <a:srgbClr val="E87D4D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7591165" y="5143499"/>
            <a:ext cx="92629" cy="3185"/>
          </a:xfrm>
          <a:custGeom>
            <a:rect b="b" l="l" r="r" t="t"/>
            <a:pathLst>
              <a:path extrusionOk="0" h="3185" w="92629">
                <a:moveTo>
                  <a:pt x="19393" y="0"/>
                </a:moveTo>
                <a:lnTo>
                  <a:pt x="92629" y="0"/>
                </a:lnTo>
                <a:lnTo>
                  <a:pt x="87590" y="900"/>
                </a:lnTo>
                <a:lnTo>
                  <a:pt x="73236" y="3185"/>
                </a:lnTo>
                <a:lnTo>
                  <a:pt x="0" y="3185"/>
                </a:lnTo>
                <a:lnTo>
                  <a:pt x="14354" y="900"/>
                </a:lnTo>
                <a:lnTo>
                  <a:pt x="19393" y="0"/>
                </a:lnTo>
                <a:close/>
              </a:path>
            </a:pathLst>
          </a:custGeom>
          <a:solidFill>
            <a:srgbClr val="FF976E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3"/>
          <p:cNvGrpSpPr/>
          <p:nvPr/>
        </p:nvGrpSpPr>
        <p:grpSpPr>
          <a:xfrm>
            <a:off x="-6" y="-3"/>
            <a:ext cx="1552839" cy="1256093"/>
            <a:chOff x="-6" y="-3"/>
            <a:chExt cx="1552839" cy="1256093"/>
          </a:xfrm>
        </p:grpSpPr>
        <p:sp>
          <p:nvSpPr>
            <p:cNvPr id="35" name="Google Shape;35;p3"/>
            <p:cNvSpPr/>
            <p:nvPr/>
          </p:nvSpPr>
          <p:spPr>
            <a:xfrm rot="10800000">
              <a:off x="6" y="3178"/>
              <a:ext cx="1533444" cy="1252912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10800000">
              <a:off x="-6" y="3183"/>
              <a:ext cx="1394851" cy="1096325"/>
            </a:xfrm>
            <a:custGeom>
              <a:rect b="b" l="l" r="r" t="t"/>
              <a:pathLst>
                <a:path extrusionOk="0" h="1096325" w="1394851">
                  <a:moveTo>
                    <a:pt x="1394851" y="0"/>
                  </a:moveTo>
                  <a:lnTo>
                    <a:pt x="1394851" y="1096325"/>
                  </a:lnTo>
                  <a:lnTo>
                    <a:pt x="0" y="1096325"/>
                  </a:lnTo>
                  <a:lnTo>
                    <a:pt x="34266" y="1090204"/>
                  </a:lnTo>
                  <a:cubicBezTo>
                    <a:pt x="232761" y="1052211"/>
                    <a:pt x="563843" y="1018095"/>
                    <a:pt x="755359" y="945985"/>
                  </a:cubicBezTo>
                  <a:cubicBezTo>
                    <a:pt x="946875" y="873876"/>
                    <a:pt x="1069383" y="828905"/>
                    <a:pt x="1183362" y="657548"/>
                  </a:cubicBezTo>
                  <a:cubicBezTo>
                    <a:pt x="1268846" y="529031"/>
                    <a:pt x="1307663" y="257458"/>
                    <a:pt x="1368506" y="69516"/>
                  </a:cubicBezTo>
                  <a:lnTo>
                    <a:pt x="1394851" y="0"/>
                  </a:lnTo>
                  <a:close/>
                </a:path>
              </a:pathLst>
            </a:custGeom>
            <a:solidFill>
              <a:srgbClr val="E87D4D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1460204" y="-3"/>
              <a:ext cx="92629" cy="3185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976E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 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715975" y="542102"/>
            <a:ext cx="5248200" cy="1261200"/>
          </a:xfrm>
          <a:prstGeom prst="rect">
            <a:avLst/>
          </a:prstGeom>
          <a:solidFill>
            <a:srgbClr val="FFC897"/>
          </a:solidFill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6">
  <p:cSld name="CUSTOM_6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4193228" y="349849"/>
            <a:ext cx="42348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4193228" y="1175607"/>
            <a:ext cx="4234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>
  <p:cSld name="仅标题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 + 1 colum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988073" y="98864"/>
            <a:ext cx="7169400" cy="6492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48B"/>
              </a:buClr>
              <a:buSzPts val="3600"/>
              <a:buFont typeface="Archivo Black"/>
              <a:buNone/>
              <a:defRPr sz="3600">
                <a:solidFill>
                  <a:srgbClr val="27348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1 column">
  <p:cSld name="1_Title + 1 column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988064" y="98864"/>
            <a:ext cx="7169400" cy="649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348B"/>
              </a:buClr>
              <a:buSzPts val="3600"/>
              <a:buFont typeface="Archivo Black"/>
              <a:buNone/>
              <a:defRPr sz="3600">
                <a:solidFill>
                  <a:srgbClr val="27348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con sets layout">
  <p:cSld name="9_Icon sets layou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242645" y="92610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50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6"/>
          <p:cNvSpPr/>
          <p:nvPr/>
        </p:nvSpPr>
        <p:spPr>
          <a:xfrm>
            <a:off x="265514" y="848700"/>
            <a:ext cx="2670600" cy="4051800"/>
          </a:xfrm>
          <a:custGeom>
            <a:rect b="b" l="l" r="r" t="t"/>
            <a:pathLst>
              <a:path extrusionOk="0" h="120000" w="120000">
                <a:moveTo>
                  <a:pt x="4761" y="0"/>
                </a:moveTo>
                <a:cubicBezTo>
                  <a:pt x="4760" y="0"/>
                  <a:pt x="4760" y="0"/>
                  <a:pt x="4760" y="1"/>
                </a:cubicBezTo>
                <a:lnTo>
                  <a:pt x="0" y="116862"/>
                </a:lnTo>
                <a:cubicBezTo>
                  <a:pt x="0" y="116863"/>
                  <a:pt x="0" y="116863"/>
                  <a:pt x="1" y="116863"/>
                </a:cubicBezTo>
                <a:lnTo>
                  <a:pt x="115239" y="120000"/>
                </a:lnTo>
                <a:cubicBezTo>
                  <a:pt x="115240" y="120000"/>
                  <a:pt x="115240" y="120000"/>
                  <a:pt x="115240" y="119999"/>
                </a:cubicBezTo>
                <a:lnTo>
                  <a:pt x="120000" y="3138"/>
                </a:lnTo>
                <a:cubicBezTo>
                  <a:pt x="120000" y="3137"/>
                  <a:pt x="120000" y="3137"/>
                  <a:pt x="119999" y="313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rgbClr val="5E402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342360" y="972510"/>
            <a:ext cx="98100" cy="3199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59999" y="0"/>
                  <a:pt x="59999" y="0"/>
                  <a:pt x="59999" y="1"/>
                </a:cubicBezTo>
                <a:lnTo>
                  <a:pt x="0" y="118159"/>
                </a:lnTo>
                <a:cubicBezTo>
                  <a:pt x="0" y="118160"/>
                  <a:pt x="0" y="118160"/>
                  <a:pt x="1" y="118160"/>
                </a:cubicBezTo>
                <a:lnTo>
                  <a:pt x="60000" y="120000"/>
                </a:lnTo>
                <a:cubicBezTo>
                  <a:pt x="60001" y="120000"/>
                  <a:pt x="60001" y="120000"/>
                  <a:pt x="60001" y="119999"/>
                </a:cubicBezTo>
                <a:lnTo>
                  <a:pt x="120000" y="1841"/>
                </a:lnTo>
                <a:cubicBezTo>
                  <a:pt x="120000" y="1840"/>
                  <a:pt x="120000" y="1840"/>
                  <a:pt x="119999" y="1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64" name="Google Shape;164;p26"/>
          <p:cNvGrpSpPr/>
          <p:nvPr/>
        </p:nvGrpSpPr>
        <p:grpSpPr>
          <a:xfrm>
            <a:off x="1047033" y="1366634"/>
            <a:ext cx="1674300" cy="1419074"/>
            <a:chOff x="1047033" y="1366634"/>
            <a:chExt cx="1674300" cy="1419074"/>
          </a:xfrm>
        </p:grpSpPr>
        <p:sp>
          <p:nvSpPr>
            <p:cNvPr id="165" name="Google Shape;165;p26"/>
            <p:cNvSpPr txBox="1"/>
            <p:nvPr/>
          </p:nvSpPr>
          <p:spPr>
            <a:xfrm>
              <a:off x="1047033" y="1366634"/>
              <a:ext cx="16743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You can Resize without losing quality</a:t>
              </a:r>
              <a:endParaRPr/>
            </a:p>
          </p:txBody>
        </p:sp>
        <p:sp>
          <p:nvSpPr>
            <p:cNvPr id="166" name="Google Shape;166;p26"/>
            <p:cNvSpPr txBox="1"/>
            <p:nvPr/>
          </p:nvSpPr>
          <p:spPr>
            <a:xfrm>
              <a:off x="1047033" y="2000908"/>
              <a:ext cx="16743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You can Change Fill Color &amp;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Arial"/>
                <a:buNone/>
              </a:pPr>
              <a:r>
                <a:rPr b="1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Line Color</a:t>
              </a:r>
              <a:endParaRPr/>
            </a:p>
          </p:txBody>
        </p:sp>
      </p:grpSp>
      <p:sp>
        <p:nvSpPr>
          <p:cNvPr id="167" name="Google Shape;167;p26"/>
          <p:cNvSpPr txBox="1"/>
          <p:nvPr/>
        </p:nvSpPr>
        <p:spPr>
          <a:xfrm>
            <a:off x="1209897" y="4375431"/>
            <a:ext cx="1674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www.slidesppt.net</a:t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683248" y="3154936"/>
            <a:ext cx="2037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wentieth Century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GOOGLE SLIDES AND FREE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wentieth Century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PPT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wentieth Century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TEMPLATES  </a:t>
            </a:r>
            <a:endParaRPr/>
          </a:p>
        </p:txBody>
      </p:sp>
      <p:grpSp>
        <p:nvGrpSpPr>
          <p:cNvPr id="169" name="Google Shape;169;p26"/>
          <p:cNvGrpSpPr/>
          <p:nvPr/>
        </p:nvGrpSpPr>
        <p:grpSpPr>
          <a:xfrm>
            <a:off x="425413" y="4052616"/>
            <a:ext cx="732300" cy="732300"/>
            <a:chOff x="425413" y="4052616"/>
            <a:chExt cx="732300" cy="732300"/>
          </a:xfrm>
        </p:grpSpPr>
        <p:sp>
          <p:nvSpPr>
            <p:cNvPr id="170" name="Google Shape;170;p26"/>
            <p:cNvSpPr/>
            <p:nvPr/>
          </p:nvSpPr>
          <p:spPr>
            <a:xfrm rot="10800000">
              <a:off x="425413" y="4052616"/>
              <a:ext cx="732300" cy="7323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0" y="60000"/>
                  </a:lnTo>
                  <a:cubicBezTo>
                    <a:pt x="0" y="26863"/>
                    <a:pt x="26863" y="0"/>
                    <a:pt x="60000" y="0"/>
                  </a:cubicBezTo>
                  <a:quadBezTo>
                    <a:pt x="90000" y="0"/>
                    <a:pt x="120000" y="0"/>
                  </a:quadBezTo>
                  <a:quadBezTo>
                    <a:pt x="120000" y="30000"/>
                    <a:pt x="120000" y="60000"/>
                  </a:quadBezTo>
                  <a:lnTo>
                    <a:pt x="120000" y="60000"/>
                  </a:lnTo>
                  <a:cubicBezTo>
                    <a:pt x="120000" y="93137"/>
                    <a:pt x="93137" y="120000"/>
                    <a:pt x="60000" y="120000"/>
                  </a:cubicBezTo>
                  <a:cubicBezTo>
                    <a:pt x="26863" y="120000"/>
                    <a:pt x="0" y="93137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grpSp>
          <p:nvGrpSpPr>
            <p:cNvPr id="171" name="Google Shape;171;p26"/>
            <p:cNvGrpSpPr/>
            <p:nvPr/>
          </p:nvGrpSpPr>
          <p:grpSpPr>
            <a:xfrm>
              <a:off x="552261" y="4171831"/>
              <a:ext cx="497076" cy="481176"/>
              <a:chOff x="552261" y="4171831"/>
              <a:chExt cx="497076" cy="481176"/>
            </a:xfrm>
          </p:grpSpPr>
          <p:sp>
            <p:nvSpPr>
              <p:cNvPr id="172" name="Google Shape;172;p26"/>
              <p:cNvSpPr/>
              <p:nvPr/>
            </p:nvSpPr>
            <p:spPr>
              <a:xfrm>
                <a:off x="552261" y="4171831"/>
                <a:ext cx="287752" cy="481176"/>
              </a:xfrm>
              <a:custGeom>
                <a:rect b="b" l="l" r="r" t="t"/>
                <a:pathLst>
                  <a:path extrusionOk="0" h="1118" w="669">
                    <a:moveTo>
                      <a:pt x="0" y="112"/>
                    </a:moveTo>
                    <a:cubicBezTo>
                      <a:pt x="0" y="410"/>
                      <a:pt x="0" y="707"/>
                      <a:pt x="0" y="1005"/>
                    </a:cubicBezTo>
                    <a:cubicBezTo>
                      <a:pt x="223" y="1043"/>
                      <a:pt x="446" y="1080"/>
                      <a:pt x="669" y="1118"/>
                    </a:cubicBezTo>
                    <a:cubicBezTo>
                      <a:pt x="669" y="745"/>
                      <a:pt x="669" y="372"/>
                      <a:pt x="669" y="0"/>
                    </a:cubicBezTo>
                    <a:cubicBezTo>
                      <a:pt x="446" y="37"/>
                      <a:pt x="223" y="74"/>
                      <a:pt x="0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Calibri"/>
                  <a:buNone/>
                </a:pPr>
                <a:r>
                  <a:t/>
                </a:r>
                <a:endParaRPr b="0" i="0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851370" y="4263664"/>
                <a:ext cx="197967" cy="239334"/>
              </a:xfrm>
              <a:custGeom>
                <a:rect b="b" l="l" r="r" t="t"/>
                <a:pathLst>
                  <a:path extrusionOk="0" h="556" w="460">
                    <a:moveTo>
                      <a:pt x="0" y="0"/>
                    </a:moveTo>
                    <a:cubicBezTo>
                      <a:pt x="0" y="17"/>
                      <a:pt x="0" y="35"/>
                      <a:pt x="0" y="53"/>
                    </a:cubicBezTo>
                    <a:cubicBezTo>
                      <a:pt x="135" y="53"/>
                      <a:pt x="270" y="53"/>
                      <a:pt x="406" y="53"/>
                    </a:cubicBezTo>
                    <a:cubicBezTo>
                      <a:pt x="406" y="221"/>
                      <a:pt x="406" y="388"/>
                      <a:pt x="406" y="556"/>
                    </a:cubicBezTo>
                    <a:cubicBezTo>
                      <a:pt x="424" y="556"/>
                      <a:pt x="442" y="556"/>
                      <a:pt x="460" y="556"/>
                    </a:cubicBezTo>
                    <a:cubicBezTo>
                      <a:pt x="460" y="370"/>
                      <a:pt x="460" y="185"/>
                      <a:pt x="460" y="0"/>
                    </a:cubicBezTo>
                    <a:cubicBezTo>
                      <a:pt x="307" y="0"/>
                      <a:pt x="15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Calibri"/>
                  <a:buNone/>
                </a:pPr>
                <a:r>
                  <a:t/>
                </a:r>
                <a:endParaRPr b="0" i="0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851370" y="4297981"/>
                <a:ext cx="162516" cy="260933"/>
              </a:xfrm>
              <a:custGeom>
                <a:rect b="b" l="l" r="r" t="t"/>
                <a:pathLst>
                  <a:path extrusionOk="0" h="606" w="378">
                    <a:moveTo>
                      <a:pt x="0" y="0"/>
                    </a:moveTo>
                    <a:cubicBezTo>
                      <a:pt x="0" y="23"/>
                      <a:pt x="0" y="47"/>
                      <a:pt x="0" y="70"/>
                    </a:cubicBezTo>
                    <a:cubicBezTo>
                      <a:pt x="4" y="69"/>
                      <a:pt x="16" y="68"/>
                      <a:pt x="26" y="67"/>
                    </a:cubicBezTo>
                    <a:cubicBezTo>
                      <a:pt x="37" y="66"/>
                      <a:pt x="47" y="65"/>
                      <a:pt x="51" y="65"/>
                    </a:cubicBezTo>
                    <a:cubicBezTo>
                      <a:pt x="51" y="113"/>
                      <a:pt x="51" y="160"/>
                      <a:pt x="51" y="208"/>
                    </a:cubicBezTo>
                    <a:cubicBezTo>
                      <a:pt x="100" y="208"/>
                      <a:pt x="149" y="208"/>
                      <a:pt x="198" y="208"/>
                    </a:cubicBezTo>
                    <a:cubicBezTo>
                      <a:pt x="198" y="221"/>
                      <a:pt x="197" y="255"/>
                      <a:pt x="173" y="289"/>
                    </a:cubicBezTo>
                    <a:cubicBezTo>
                      <a:pt x="170" y="293"/>
                      <a:pt x="146" y="326"/>
                      <a:pt x="101" y="340"/>
                    </a:cubicBezTo>
                    <a:cubicBezTo>
                      <a:pt x="78" y="347"/>
                      <a:pt x="57" y="347"/>
                      <a:pt x="41" y="347"/>
                    </a:cubicBezTo>
                    <a:cubicBezTo>
                      <a:pt x="24" y="346"/>
                      <a:pt x="10" y="344"/>
                      <a:pt x="0" y="342"/>
                    </a:cubicBezTo>
                    <a:cubicBezTo>
                      <a:pt x="0" y="360"/>
                      <a:pt x="0" y="377"/>
                      <a:pt x="0" y="395"/>
                    </a:cubicBezTo>
                    <a:cubicBezTo>
                      <a:pt x="87" y="395"/>
                      <a:pt x="175" y="395"/>
                      <a:pt x="262" y="395"/>
                    </a:cubicBezTo>
                    <a:cubicBezTo>
                      <a:pt x="262" y="412"/>
                      <a:pt x="262" y="428"/>
                      <a:pt x="262" y="445"/>
                    </a:cubicBezTo>
                    <a:cubicBezTo>
                      <a:pt x="175" y="445"/>
                      <a:pt x="87" y="445"/>
                      <a:pt x="0" y="445"/>
                    </a:cubicBezTo>
                    <a:cubicBezTo>
                      <a:pt x="0" y="461"/>
                      <a:pt x="0" y="476"/>
                      <a:pt x="0" y="492"/>
                    </a:cubicBezTo>
                    <a:cubicBezTo>
                      <a:pt x="87" y="492"/>
                      <a:pt x="174" y="492"/>
                      <a:pt x="261" y="492"/>
                    </a:cubicBezTo>
                    <a:cubicBezTo>
                      <a:pt x="261" y="509"/>
                      <a:pt x="261" y="527"/>
                      <a:pt x="261" y="545"/>
                    </a:cubicBezTo>
                    <a:cubicBezTo>
                      <a:pt x="174" y="545"/>
                      <a:pt x="87" y="545"/>
                      <a:pt x="0" y="545"/>
                    </a:cubicBezTo>
                    <a:cubicBezTo>
                      <a:pt x="0" y="565"/>
                      <a:pt x="0" y="586"/>
                      <a:pt x="0" y="606"/>
                    </a:cubicBezTo>
                    <a:cubicBezTo>
                      <a:pt x="126" y="606"/>
                      <a:pt x="252" y="606"/>
                      <a:pt x="378" y="606"/>
                    </a:cubicBezTo>
                    <a:cubicBezTo>
                      <a:pt x="378" y="404"/>
                      <a:pt x="378" y="202"/>
                      <a:pt x="378" y="0"/>
                    </a:cubicBezTo>
                    <a:cubicBezTo>
                      <a:pt x="252" y="0"/>
                      <a:pt x="126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Calibri"/>
                  <a:buNone/>
                </a:pPr>
                <a:r>
                  <a:t/>
                </a:r>
                <a:endParaRPr b="0" i="0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5" name="Google Shape;175;p26"/>
          <p:cNvSpPr/>
          <p:nvPr/>
        </p:nvSpPr>
        <p:spPr>
          <a:xfrm rot="5400000">
            <a:off x="1948889" y="3912478"/>
            <a:ext cx="76200" cy="1668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59999" y="0"/>
                  <a:pt x="59999" y="0"/>
                  <a:pt x="59999" y="1"/>
                </a:cubicBezTo>
                <a:lnTo>
                  <a:pt x="0" y="117259"/>
                </a:lnTo>
                <a:cubicBezTo>
                  <a:pt x="0" y="117260"/>
                  <a:pt x="0" y="117260"/>
                  <a:pt x="1" y="117260"/>
                </a:cubicBezTo>
                <a:lnTo>
                  <a:pt x="60000" y="120000"/>
                </a:lnTo>
                <a:cubicBezTo>
                  <a:pt x="60001" y="120000"/>
                  <a:pt x="60001" y="120000"/>
                  <a:pt x="60001" y="119999"/>
                </a:cubicBezTo>
                <a:lnTo>
                  <a:pt x="120000" y="2741"/>
                </a:lnTo>
                <a:cubicBezTo>
                  <a:pt x="120000" y="2740"/>
                  <a:pt x="120000" y="2740"/>
                  <a:pt x="119999" y="27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176" name="Google Shape;176;p26"/>
          <p:cNvGrpSpPr/>
          <p:nvPr/>
        </p:nvGrpSpPr>
        <p:grpSpPr>
          <a:xfrm>
            <a:off x="2142071" y="972511"/>
            <a:ext cx="679218" cy="682772"/>
            <a:chOff x="2142071" y="972511"/>
            <a:chExt cx="679218" cy="682772"/>
          </a:xfrm>
        </p:grpSpPr>
        <p:sp>
          <p:nvSpPr>
            <p:cNvPr id="177" name="Google Shape;177;p26"/>
            <p:cNvSpPr/>
            <p:nvPr/>
          </p:nvSpPr>
          <p:spPr>
            <a:xfrm rot="10800000">
              <a:off x="2724389" y="976083"/>
              <a:ext cx="96900" cy="6792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59999" y="0"/>
                    <a:pt x="59999" y="0"/>
                    <a:pt x="59999" y="1"/>
                  </a:cubicBezTo>
                  <a:lnTo>
                    <a:pt x="0" y="111433"/>
                  </a:lnTo>
                  <a:cubicBezTo>
                    <a:pt x="0" y="111434"/>
                    <a:pt x="0" y="111434"/>
                    <a:pt x="1" y="111434"/>
                  </a:cubicBezTo>
                  <a:lnTo>
                    <a:pt x="60000" y="120000"/>
                  </a:lnTo>
                  <a:cubicBezTo>
                    <a:pt x="60001" y="120000"/>
                    <a:pt x="60001" y="120000"/>
                    <a:pt x="60001" y="119999"/>
                  </a:cubicBezTo>
                  <a:lnTo>
                    <a:pt x="120000" y="8567"/>
                  </a:lnTo>
                  <a:cubicBezTo>
                    <a:pt x="120000" y="8566"/>
                    <a:pt x="120000" y="8566"/>
                    <a:pt x="119999" y="85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 rot="5400000">
              <a:off x="2433221" y="681361"/>
              <a:ext cx="96900" cy="6792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59999" y="0"/>
                    <a:pt x="59999" y="0"/>
                    <a:pt x="59999" y="1"/>
                  </a:cubicBezTo>
                  <a:lnTo>
                    <a:pt x="0" y="111433"/>
                  </a:lnTo>
                  <a:cubicBezTo>
                    <a:pt x="0" y="111434"/>
                    <a:pt x="0" y="111434"/>
                    <a:pt x="1" y="111434"/>
                  </a:cubicBezTo>
                  <a:lnTo>
                    <a:pt x="60000" y="120000"/>
                  </a:lnTo>
                  <a:cubicBezTo>
                    <a:pt x="60001" y="120000"/>
                    <a:pt x="60001" y="120000"/>
                    <a:pt x="60001" y="119999"/>
                  </a:cubicBezTo>
                  <a:lnTo>
                    <a:pt x="120000" y="8567"/>
                  </a:lnTo>
                  <a:cubicBezTo>
                    <a:pt x="120000" y="8566"/>
                    <a:pt x="120000" y="8566"/>
                    <a:pt x="119999" y="85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grpSp>
        <p:nvGrpSpPr>
          <p:cNvPr id="179" name="Google Shape;179;p26"/>
          <p:cNvGrpSpPr/>
          <p:nvPr/>
        </p:nvGrpSpPr>
        <p:grpSpPr>
          <a:xfrm>
            <a:off x="470431" y="4093531"/>
            <a:ext cx="637025" cy="637025"/>
            <a:chOff x="470431" y="4093531"/>
            <a:chExt cx="637025" cy="637025"/>
          </a:xfrm>
        </p:grpSpPr>
        <p:sp>
          <p:nvSpPr>
            <p:cNvPr id="180" name="Google Shape;180;p26"/>
            <p:cNvSpPr/>
            <p:nvPr/>
          </p:nvSpPr>
          <p:spPr>
            <a:xfrm>
              <a:off x="470431" y="4093531"/>
              <a:ext cx="637025" cy="637025"/>
            </a:xfrm>
            <a:custGeom>
              <a:rect b="b" l="l" r="r" t="t"/>
              <a:pathLst>
                <a:path extrusionOk="0" h="849367" w="849367">
                  <a:moveTo>
                    <a:pt x="849367" y="424684"/>
                  </a:moveTo>
                  <a:cubicBezTo>
                    <a:pt x="849367" y="659230"/>
                    <a:pt x="659230" y="849367"/>
                    <a:pt x="424684" y="849367"/>
                  </a:cubicBezTo>
                  <a:cubicBezTo>
                    <a:pt x="190137" y="849367"/>
                    <a:pt x="0" y="659230"/>
                    <a:pt x="0" y="424684"/>
                  </a:cubicBezTo>
                  <a:cubicBezTo>
                    <a:pt x="0" y="190137"/>
                    <a:pt x="190137" y="0"/>
                    <a:pt x="424684" y="0"/>
                  </a:cubicBezTo>
                  <a:cubicBezTo>
                    <a:pt x="659230" y="0"/>
                    <a:pt x="849367" y="190137"/>
                    <a:pt x="849367" y="42468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52379" y="4171785"/>
              <a:ext cx="496507" cy="480485"/>
            </a:xfrm>
            <a:custGeom>
              <a:rect b="b" l="l" r="r" t="t"/>
              <a:pathLst>
                <a:path extrusionOk="0" h="640647" w="662009">
                  <a:moveTo>
                    <a:pt x="398577" y="121941"/>
                  </a:moveTo>
                  <a:lnTo>
                    <a:pt x="398577" y="121941"/>
                  </a:lnTo>
                  <a:lnTo>
                    <a:pt x="383196" y="121941"/>
                  </a:lnTo>
                  <a:cubicBezTo>
                    <a:pt x="383196" y="81301"/>
                    <a:pt x="383219" y="40662"/>
                    <a:pt x="383219" y="0"/>
                  </a:cubicBezTo>
                  <a:cubicBezTo>
                    <a:pt x="255480" y="21385"/>
                    <a:pt x="127740" y="42748"/>
                    <a:pt x="0" y="64133"/>
                  </a:cubicBezTo>
                  <a:cubicBezTo>
                    <a:pt x="0" y="234805"/>
                    <a:pt x="0" y="405476"/>
                    <a:pt x="0" y="576124"/>
                  </a:cubicBezTo>
                  <a:cubicBezTo>
                    <a:pt x="127717" y="597624"/>
                    <a:pt x="255411" y="619147"/>
                    <a:pt x="383128" y="640647"/>
                  </a:cubicBezTo>
                  <a:cubicBezTo>
                    <a:pt x="383151" y="467982"/>
                    <a:pt x="383196" y="295179"/>
                    <a:pt x="383219" y="122514"/>
                  </a:cubicBezTo>
                  <a:lnTo>
                    <a:pt x="398072" y="122514"/>
                  </a:lnTo>
                  <a:cubicBezTo>
                    <a:pt x="398072" y="132530"/>
                    <a:pt x="398049" y="142639"/>
                    <a:pt x="398049" y="152655"/>
                  </a:cubicBezTo>
                  <a:cubicBezTo>
                    <a:pt x="475569" y="152655"/>
                    <a:pt x="553088" y="152655"/>
                    <a:pt x="630608" y="152655"/>
                  </a:cubicBezTo>
                  <a:cubicBezTo>
                    <a:pt x="630608" y="248397"/>
                    <a:pt x="630608" y="344322"/>
                    <a:pt x="630608" y="440087"/>
                  </a:cubicBezTo>
                  <a:lnTo>
                    <a:pt x="614907" y="440087"/>
                  </a:lnTo>
                  <a:cubicBezTo>
                    <a:pt x="614907" y="349548"/>
                    <a:pt x="614907" y="258803"/>
                    <a:pt x="614907" y="168264"/>
                  </a:cubicBezTo>
                  <a:cubicBezTo>
                    <a:pt x="542590" y="168264"/>
                    <a:pt x="470274" y="168242"/>
                    <a:pt x="397958" y="168242"/>
                  </a:cubicBezTo>
                  <a:cubicBezTo>
                    <a:pt x="397958" y="181490"/>
                    <a:pt x="397958" y="194761"/>
                    <a:pt x="397958" y="208010"/>
                  </a:cubicBezTo>
                  <a:cubicBezTo>
                    <a:pt x="400296" y="207781"/>
                    <a:pt x="407149" y="206910"/>
                    <a:pt x="413177" y="206337"/>
                  </a:cubicBezTo>
                  <a:cubicBezTo>
                    <a:pt x="419435" y="205741"/>
                    <a:pt x="424890" y="205488"/>
                    <a:pt x="427457" y="205236"/>
                  </a:cubicBezTo>
                  <a:cubicBezTo>
                    <a:pt x="427457" y="232604"/>
                    <a:pt x="427457" y="259972"/>
                    <a:pt x="427457" y="287340"/>
                  </a:cubicBezTo>
                  <a:cubicBezTo>
                    <a:pt x="455467" y="287340"/>
                    <a:pt x="483499" y="287340"/>
                    <a:pt x="511509" y="287340"/>
                  </a:cubicBezTo>
                  <a:cubicBezTo>
                    <a:pt x="511601" y="294491"/>
                    <a:pt x="510867" y="314272"/>
                    <a:pt x="497298" y="333435"/>
                  </a:cubicBezTo>
                  <a:cubicBezTo>
                    <a:pt x="495648" y="335772"/>
                    <a:pt x="481551" y="355118"/>
                    <a:pt x="455879" y="363003"/>
                  </a:cubicBezTo>
                  <a:cubicBezTo>
                    <a:pt x="442677" y="367060"/>
                    <a:pt x="430597" y="366808"/>
                    <a:pt x="421933" y="366624"/>
                  </a:cubicBezTo>
                  <a:cubicBezTo>
                    <a:pt x="412100" y="366418"/>
                    <a:pt x="403894" y="365180"/>
                    <a:pt x="397958" y="363988"/>
                  </a:cubicBezTo>
                  <a:cubicBezTo>
                    <a:pt x="397958" y="374143"/>
                    <a:pt x="397958" y="384274"/>
                    <a:pt x="397958" y="394428"/>
                  </a:cubicBezTo>
                  <a:cubicBezTo>
                    <a:pt x="448109" y="394428"/>
                    <a:pt x="498261" y="394428"/>
                    <a:pt x="548412" y="394428"/>
                  </a:cubicBezTo>
                  <a:cubicBezTo>
                    <a:pt x="548412" y="403986"/>
                    <a:pt x="548412" y="413521"/>
                    <a:pt x="548412" y="423079"/>
                  </a:cubicBezTo>
                  <a:cubicBezTo>
                    <a:pt x="498261" y="423079"/>
                    <a:pt x="448086" y="423079"/>
                    <a:pt x="397935" y="423079"/>
                  </a:cubicBezTo>
                  <a:cubicBezTo>
                    <a:pt x="397935" y="431996"/>
                    <a:pt x="397935" y="440935"/>
                    <a:pt x="397935" y="449851"/>
                  </a:cubicBezTo>
                  <a:cubicBezTo>
                    <a:pt x="447788" y="449851"/>
                    <a:pt x="497665" y="449851"/>
                    <a:pt x="547518" y="449851"/>
                  </a:cubicBezTo>
                  <a:cubicBezTo>
                    <a:pt x="547518" y="460005"/>
                    <a:pt x="547518" y="470159"/>
                    <a:pt x="547518" y="480313"/>
                  </a:cubicBezTo>
                  <a:cubicBezTo>
                    <a:pt x="497642" y="480313"/>
                    <a:pt x="447765" y="480313"/>
                    <a:pt x="397912" y="480313"/>
                  </a:cubicBezTo>
                  <a:cubicBezTo>
                    <a:pt x="397912" y="492003"/>
                    <a:pt x="397912" y="503693"/>
                    <a:pt x="397912" y="515406"/>
                  </a:cubicBezTo>
                  <a:cubicBezTo>
                    <a:pt x="470251" y="515406"/>
                    <a:pt x="542567" y="515406"/>
                    <a:pt x="614907" y="515406"/>
                  </a:cubicBezTo>
                  <a:cubicBezTo>
                    <a:pt x="614907" y="490468"/>
                    <a:pt x="614907" y="465529"/>
                    <a:pt x="614907" y="440591"/>
                  </a:cubicBezTo>
                  <a:lnTo>
                    <a:pt x="630608" y="440591"/>
                  </a:lnTo>
                  <a:cubicBezTo>
                    <a:pt x="630608" y="440591"/>
                    <a:pt x="630608" y="440591"/>
                    <a:pt x="630608" y="440591"/>
                  </a:cubicBezTo>
                  <a:cubicBezTo>
                    <a:pt x="641083" y="440591"/>
                    <a:pt x="651535" y="440591"/>
                    <a:pt x="662010" y="440591"/>
                  </a:cubicBezTo>
                  <a:cubicBezTo>
                    <a:pt x="662010" y="334420"/>
                    <a:pt x="662010" y="228249"/>
                    <a:pt x="662010" y="122101"/>
                  </a:cubicBezTo>
                  <a:cubicBezTo>
                    <a:pt x="574199" y="122032"/>
                    <a:pt x="486388" y="121987"/>
                    <a:pt x="398577" y="121941"/>
                  </a:cubicBezTo>
                  <a:close/>
                  <a:moveTo>
                    <a:pt x="267834" y="452946"/>
                  </a:moveTo>
                  <a:cubicBezTo>
                    <a:pt x="246334" y="472451"/>
                    <a:pt x="215070" y="482743"/>
                    <a:pt x="177387" y="482743"/>
                  </a:cubicBezTo>
                  <a:cubicBezTo>
                    <a:pt x="145572" y="482743"/>
                    <a:pt x="109838" y="473735"/>
                    <a:pt x="90470" y="460808"/>
                  </a:cubicBezTo>
                  <a:lnTo>
                    <a:pt x="86230" y="457988"/>
                  </a:lnTo>
                  <a:lnTo>
                    <a:pt x="100899" y="409281"/>
                  </a:lnTo>
                  <a:lnTo>
                    <a:pt x="108509" y="413957"/>
                  </a:lnTo>
                  <a:cubicBezTo>
                    <a:pt x="129092" y="426632"/>
                    <a:pt x="155933" y="434196"/>
                    <a:pt x="180275" y="434196"/>
                  </a:cubicBezTo>
                  <a:cubicBezTo>
                    <a:pt x="218049" y="434196"/>
                    <a:pt x="241521" y="415538"/>
                    <a:pt x="241521" y="385511"/>
                  </a:cubicBezTo>
                  <a:cubicBezTo>
                    <a:pt x="241521" y="358625"/>
                    <a:pt x="226622" y="343359"/>
                    <a:pt x="184561" y="327177"/>
                  </a:cubicBezTo>
                  <a:cubicBezTo>
                    <a:pt x="122926" y="305333"/>
                    <a:pt x="94160" y="273954"/>
                    <a:pt x="94160" y="228478"/>
                  </a:cubicBezTo>
                  <a:cubicBezTo>
                    <a:pt x="94160" y="172367"/>
                    <a:pt x="140301" y="133195"/>
                    <a:pt x="206359" y="133195"/>
                  </a:cubicBezTo>
                  <a:cubicBezTo>
                    <a:pt x="246082" y="133195"/>
                    <a:pt x="270630" y="143739"/>
                    <a:pt x="281747" y="150042"/>
                  </a:cubicBezTo>
                  <a:lnTo>
                    <a:pt x="286698" y="152838"/>
                  </a:lnTo>
                  <a:lnTo>
                    <a:pt x="270653" y="200285"/>
                  </a:lnTo>
                  <a:lnTo>
                    <a:pt x="263479" y="196366"/>
                  </a:lnTo>
                  <a:cubicBezTo>
                    <a:pt x="251262" y="189696"/>
                    <a:pt x="231160" y="181742"/>
                    <a:pt x="204938" y="181742"/>
                  </a:cubicBezTo>
                  <a:cubicBezTo>
                    <a:pt x="167302" y="181742"/>
                    <a:pt x="150455" y="202807"/>
                    <a:pt x="150455" y="223665"/>
                  </a:cubicBezTo>
                  <a:cubicBezTo>
                    <a:pt x="150455" y="248672"/>
                    <a:pt x="165124" y="262379"/>
                    <a:pt x="210806" y="280051"/>
                  </a:cubicBezTo>
                  <a:cubicBezTo>
                    <a:pt x="272143" y="303729"/>
                    <a:pt x="298296" y="334260"/>
                    <a:pt x="298296" y="382119"/>
                  </a:cubicBezTo>
                  <a:cubicBezTo>
                    <a:pt x="298296" y="409968"/>
                    <a:pt x="287478" y="435113"/>
                    <a:pt x="267834" y="4529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7">
  <p:cSld name="CUSTOM_7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>
  <p:cSld name="TITLE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>
            <p:ph idx="2" type="pic"/>
          </p:nvPr>
        </p:nvSpPr>
        <p:spPr>
          <a:xfrm>
            <a:off x="0" y="1693150"/>
            <a:ext cx="4494900" cy="27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8"/>
          <p:cNvSpPr txBox="1"/>
          <p:nvPr/>
        </p:nvSpPr>
        <p:spPr>
          <a:xfrm>
            <a:off x="0" y="-125188"/>
            <a:ext cx="9144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4658775" y="4015525"/>
            <a:ext cx="4256400" cy="899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3" type="body"/>
          </p:nvPr>
        </p:nvSpPr>
        <p:spPr>
          <a:xfrm>
            <a:off x="4658775" y="2585350"/>
            <a:ext cx="4278600" cy="802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81000" lvl="1" marL="914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>
                <a:solidFill>
                  <a:schemeClr val="dk2"/>
                </a:solidFill>
              </a:defRPr>
            </a:lvl2pPr>
            <a:lvl3pPr indent="-355600" lvl="2" marL="1371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4pPr>
            <a:lvl5pPr indent="-342900" lvl="4" marL="22860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indent="-342900" lvl="6" marL="3200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7pPr>
            <a:lvl8pPr indent="-342900" lvl="7" marL="3657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8pPr>
            <a:lvl9pPr indent="-342900" lvl="8" marL="4114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0" y="-204100"/>
            <a:ext cx="9144000" cy="16875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1pPr>
            <a:lvl2pPr lvl="1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2pPr>
            <a:lvl3pPr lvl="2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3pPr>
            <a:lvl4pPr lvl="3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4pPr>
            <a:lvl5pPr lvl="4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5pPr>
            <a:lvl6pPr lvl="5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6pPr>
            <a:lvl7pPr lvl="6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7pPr>
            <a:lvl8pPr lvl="7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8pPr>
            <a:lvl9pPr lvl="8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9pPr>
          </a:lstStyle>
          <a:p/>
        </p:txBody>
      </p:sp>
      <p:sp>
        <p:nvSpPr>
          <p:cNvPr id="189" name="Google Shape;189;p28"/>
          <p:cNvSpPr txBox="1"/>
          <p:nvPr>
            <p:ph idx="4" type="body"/>
          </p:nvPr>
        </p:nvSpPr>
        <p:spPr>
          <a:xfrm>
            <a:off x="228600" y="4597400"/>
            <a:ext cx="3150000" cy="317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 / Solution">
  <p:cSld name="CUSTOM_6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>
            <p:ph idx="2" type="pic"/>
          </p:nvPr>
        </p:nvSpPr>
        <p:spPr>
          <a:xfrm>
            <a:off x="228600" y="2559650"/>
            <a:ext cx="3914100" cy="23520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9"/>
          <p:cNvSpPr/>
          <p:nvPr>
            <p:ph idx="3" type="pic"/>
          </p:nvPr>
        </p:nvSpPr>
        <p:spPr>
          <a:xfrm>
            <a:off x="4658875" y="219850"/>
            <a:ext cx="3319200" cy="235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93" name="Google Shape;193;p29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9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6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7" type="title"/>
          </p:nvPr>
        </p:nvSpPr>
        <p:spPr>
          <a:xfrm>
            <a:off x="4669800" y="2656800"/>
            <a:ext cx="2036100" cy="2973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4658875" y="3030300"/>
            <a:ext cx="3148800" cy="1886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29"/>
          <p:cNvSpPr txBox="1"/>
          <p:nvPr>
            <p:ph idx="8" type="title"/>
          </p:nvPr>
        </p:nvSpPr>
        <p:spPr>
          <a:xfrm>
            <a:off x="234600" y="818400"/>
            <a:ext cx="2206800" cy="2973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9" type="body"/>
          </p:nvPr>
        </p:nvSpPr>
        <p:spPr>
          <a:xfrm>
            <a:off x="229850" y="1328800"/>
            <a:ext cx="3148800" cy="10335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 / Solution 1">
  <p:cSld name="CUSTOM_6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>
            <p:ph idx="2" type="pic"/>
          </p:nvPr>
        </p:nvSpPr>
        <p:spPr>
          <a:xfrm>
            <a:off x="228600" y="2559650"/>
            <a:ext cx="3914100" cy="23520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30"/>
          <p:cNvSpPr/>
          <p:nvPr>
            <p:ph idx="3" type="pic"/>
          </p:nvPr>
        </p:nvSpPr>
        <p:spPr>
          <a:xfrm>
            <a:off x="4658875" y="219850"/>
            <a:ext cx="3319200" cy="235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05" name="Google Shape;205;p30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0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8" name="Google Shape;208;p30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6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7" type="title"/>
          </p:nvPr>
        </p:nvSpPr>
        <p:spPr>
          <a:xfrm>
            <a:off x="4669800" y="2656800"/>
            <a:ext cx="2036100" cy="2973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4658875" y="3030300"/>
            <a:ext cx="3148800" cy="1886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30"/>
          <p:cNvSpPr txBox="1"/>
          <p:nvPr>
            <p:ph idx="8" type="title"/>
          </p:nvPr>
        </p:nvSpPr>
        <p:spPr>
          <a:xfrm>
            <a:off x="234600" y="818400"/>
            <a:ext cx="2206800" cy="2973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3" name="Google Shape;213;p30"/>
          <p:cNvSpPr txBox="1"/>
          <p:nvPr>
            <p:ph idx="9" type="body"/>
          </p:nvPr>
        </p:nvSpPr>
        <p:spPr>
          <a:xfrm>
            <a:off x="229850" y="1328800"/>
            <a:ext cx="3148800" cy="10335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/>
          <p:nvPr>
            <p:ph type="title"/>
          </p:nvPr>
        </p:nvSpPr>
        <p:spPr>
          <a:xfrm>
            <a:off x="715975" y="732178"/>
            <a:ext cx="39702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subTitle"/>
          </p:nvPr>
        </p:nvSpPr>
        <p:spPr>
          <a:xfrm>
            <a:off x="716103" y="2466676"/>
            <a:ext cx="39702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"/>
          <p:cNvSpPr/>
          <p:nvPr/>
        </p:nvSpPr>
        <p:spPr>
          <a:xfrm>
            <a:off x="1098715" y="0"/>
            <a:ext cx="6601942" cy="5143500"/>
          </a:xfrm>
          <a:custGeom>
            <a:rect b="b" l="l" r="r" t="t"/>
            <a:pathLst>
              <a:path extrusionOk="0" h="5143500" w="6601942">
                <a:moveTo>
                  <a:pt x="6302054" y="0"/>
                </a:moveTo>
                <a:lnTo>
                  <a:pt x="6601942" y="0"/>
                </a:lnTo>
                <a:lnTo>
                  <a:pt x="6566631" y="23228"/>
                </a:lnTo>
                <a:cubicBezTo>
                  <a:pt x="6457929" y="101567"/>
                  <a:pt x="6357842" y="195255"/>
                  <a:pt x="6272712" y="304792"/>
                </a:cubicBezTo>
                <a:cubicBezTo>
                  <a:pt x="5818687" y="888992"/>
                  <a:pt x="5691687" y="2632067"/>
                  <a:pt x="5224962" y="3333742"/>
                </a:cubicBezTo>
                <a:cubicBezTo>
                  <a:pt x="4758237" y="4035417"/>
                  <a:pt x="4256587" y="4219567"/>
                  <a:pt x="3472362" y="4514842"/>
                </a:cubicBezTo>
                <a:cubicBezTo>
                  <a:pt x="2688137" y="4810117"/>
                  <a:pt x="1332412" y="4949817"/>
                  <a:pt x="519612" y="5105392"/>
                </a:cubicBezTo>
                <a:cubicBezTo>
                  <a:pt x="468812" y="5115116"/>
                  <a:pt x="414928" y="5124701"/>
                  <a:pt x="358664" y="5134143"/>
                </a:cubicBezTo>
                <a:lnTo>
                  <a:pt x="299888" y="5143500"/>
                </a:lnTo>
                <a:lnTo>
                  <a:pt x="0" y="5143500"/>
                </a:lnTo>
                <a:lnTo>
                  <a:pt x="58776" y="5134143"/>
                </a:lnTo>
                <a:cubicBezTo>
                  <a:pt x="115040" y="5124701"/>
                  <a:pt x="168924" y="5115116"/>
                  <a:pt x="219724" y="5105392"/>
                </a:cubicBezTo>
                <a:cubicBezTo>
                  <a:pt x="1032524" y="4949817"/>
                  <a:pt x="2388249" y="4810117"/>
                  <a:pt x="3172474" y="4514842"/>
                </a:cubicBezTo>
                <a:cubicBezTo>
                  <a:pt x="3956699" y="4219567"/>
                  <a:pt x="4458349" y="4035417"/>
                  <a:pt x="4925074" y="3333742"/>
                </a:cubicBezTo>
                <a:cubicBezTo>
                  <a:pt x="5391799" y="2632067"/>
                  <a:pt x="5518799" y="888992"/>
                  <a:pt x="5972824" y="304792"/>
                </a:cubicBezTo>
                <a:cubicBezTo>
                  <a:pt x="6057954" y="195255"/>
                  <a:pt x="6158041" y="101567"/>
                  <a:pt x="6266743" y="23228"/>
                </a:cubicBezTo>
                <a:lnTo>
                  <a:pt x="6302054" y="0"/>
                </a:lnTo>
                <a:close/>
              </a:path>
            </a:pathLst>
          </a:custGeom>
          <a:solidFill>
            <a:srgbClr val="F9CB31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1666228" y="0"/>
            <a:ext cx="7477768" cy="5143500"/>
          </a:xfrm>
          <a:custGeom>
            <a:rect b="b" l="l" r="r" t="t"/>
            <a:pathLst>
              <a:path extrusionOk="0" h="5143500" w="7477768">
                <a:moveTo>
                  <a:pt x="6302054" y="0"/>
                </a:moveTo>
                <a:lnTo>
                  <a:pt x="7477768" y="0"/>
                </a:lnTo>
                <a:lnTo>
                  <a:pt x="7477768" y="5006145"/>
                </a:lnTo>
                <a:lnTo>
                  <a:pt x="7452136" y="5028167"/>
                </a:lnTo>
                <a:cubicBezTo>
                  <a:pt x="7401467" y="5067289"/>
                  <a:pt x="7345374" y="5103123"/>
                  <a:pt x="7284349" y="5135943"/>
                </a:cubicBezTo>
                <a:lnTo>
                  <a:pt x="7267719" y="5143500"/>
                </a:lnTo>
                <a:lnTo>
                  <a:pt x="0" y="5143500"/>
                </a:lnTo>
                <a:lnTo>
                  <a:pt x="58776" y="5134143"/>
                </a:lnTo>
                <a:cubicBezTo>
                  <a:pt x="115040" y="5124701"/>
                  <a:pt x="168924" y="5115116"/>
                  <a:pt x="219724" y="5105392"/>
                </a:cubicBezTo>
                <a:cubicBezTo>
                  <a:pt x="1032524" y="4949817"/>
                  <a:pt x="2388249" y="4810117"/>
                  <a:pt x="3172474" y="4514842"/>
                </a:cubicBezTo>
                <a:cubicBezTo>
                  <a:pt x="3956699" y="4219567"/>
                  <a:pt x="4458349" y="4035417"/>
                  <a:pt x="4925074" y="3333742"/>
                </a:cubicBezTo>
                <a:cubicBezTo>
                  <a:pt x="5391799" y="2632067"/>
                  <a:pt x="5518799" y="888992"/>
                  <a:pt x="5972824" y="304792"/>
                </a:cubicBezTo>
                <a:cubicBezTo>
                  <a:pt x="6057954" y="195255"/>
                  <a:pt x="6158041" y="101567"/>
                  <a:pt x="6266743" y="23228"/>
                </a:cubicBezTo>
                <a:lnTo>
                  <a:pt x="6302054" y="0"/>
                </a:lnTo>
                <a:close/>
              </a:path>
            </a:pathLst>
          </a:custGeom>
          <a:solidFill>
            <a:srgbClr val="FF976E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228600" y="457200"/>
            <a:ext cx="8686800" cy="22806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220" name="Google Shape;220;p3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p3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2" name="Google Shape;222;p32"/>
          <p:cNvSpPr/>
          <p:nvPr>
            <p:ph idx="2" type="pic"/>
          </p:nvPr>
        </p:nvSpPr>
        <p:spPr>
          <a:xfrm>
            <a:off x="228575" y="3005550"/>
            <a:ext cx="1636200" cy="774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23" name="Google Shape;223;p32"/>
          <p:cNvSpPr/>
          <p:nvPr>
            <p:ph idx="3" type="pic"/>
          </p:nvPr>
        </p:nvSpPr>
        <p:spPr>
          <a:xfrm>
            <a:off x="1149025" y="3909225"/>
            <a:ext cx="15435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224" name="Google Shape;224;p32"/>
          <p:cNvSpPr/>
          <p:nvPr>
            <p:ph idx="4" type="pic"/>
          </p:nvPr>
        </p:nvSpPr>
        <p:spPr>
          <a:xfrm>
            <a:off x="3525075" y="3005550"/>
            <a:ext cx="15999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225" name="Google Shape;225;p32"/>
          <p:cNvSpPr/>
          <p:nvPr>
            <p:ph idx="5" type="pic"/>
          </p:nvPr>
        </p:nvSpPr>
        <p:spPr>
          <a:xfrm>
            <a:off x="5271025" y="3005450"/>
            <a:ext cx="1118400" cy="1682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26" name="Google Shape;226;p32"/>
          <p:cNvSpPr/>
          <p:nvPr>
            <p:ph idx="6" type="pic"/>
          </p:nvPr>
        </p:nvSpPr>
        <p:spPr>
          <a:xfrm>
            <a:off x="7796850" y="3003650"/>
            <a:ext cx="1118400" cy="167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7" name="Google Shape;227;p32"/>
          <p:cNvSpPr/>
          <p:nvPr>
            <p:ph idx="7" type="pic"/>
          </p:nvPr>
        </p:nvSpPr>
        <p:spPr>
          <a:xfrm>
            <a:off x="230525" y="3909225"/>
            <a:ext cx="774600" cy="774600"/>
          </a:xfrm>
          <a:prstGeom prst="roundRect">
            <a:avLst>
              <a:gd fmla="val 16696" name="adj"/>
            </a:avLst>
          </a:prstGeom>
          <a:noFill/>
          <a:ln>
            <a:noFill/>
          </a:ln>
        </p:spPr>
      </p:sp>
      <p:sp>
        <p:nvSpPr>
          <p:cNvPr id="228" name="Google Shape;228;p32"/>
          <p:cNvSpPr/>
          <p:nvPr>
            <p:ph idx="8" type="pic"/>
          </p:nvPr>
        </p:nvSpPr>
        <p:spPr>
          <a:xfrm>
            <a:off x="2838375" y="3909225"/>
            <a:ext cx="1368300" cy="774600"/>
          </a:xfrm>
          <a:prstGeom prst="roundRect">
            <a:avLst>
              <a:gd fmla="val 19797" name="adj"/>
            </a:avLst>
          </a:prstGeom>
          <a:noFill/>
          <a:ln>
            <a:noFill/>
          </a:ln>
        </p:spPr>
      </p:sp>
      <p:sp>
        <p:nvSpPr>
          <p:cNvPr id="229" name="Google Shape;229;p32"/>
          <p:cNvSpPr/>
          <p:nvPr>
            <p:ph idx="9" type="pic"/>
          </p:nvPr>
        </p:nvSpPr>
        <p:spPr>
          <a:xfrm>
            <a:off x="6535600" y="3008850"/>
            <a:ext cx="1118400" cy="767700"/>
          </a:xfrm>
          <a:prstGeom prst="roundRect">
            <a:avLst>
              <a:gd fmla="val 20115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2">
  <p:cSld name="CUSTOM_3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2" name="Google Shape;232;p33"/>
          <p:cNvSpPr txBox="1"/>
          <p:nvPr>
            <p:ph idx="1" type="subTitle"/>
          </p:nvPr>
        </p:nvSpPr>
        <p:spPr>
          <a:xfrm>
            <a:off x="792675" y="2291175"/>
            <a:ext cx="364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3" name="Google Shape;233;p33"/>
          <p:cNvSpPr txBox="1"/>
          <p:nvPr>
            <p:ph idx="2" type="subTitle"/>
          </p:nvPr>
        </p:nvSpPr>
        <p:spPr>
          <a:xfrm>
            <a:off x="5089225" y="2291175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4" name="Google Shape;234;p33"/>
          <p:cNvSpPr txBox="1"/>
          <p:nvPr>
            <p:ph idx="3" type="subTitle"/>
          </p:nvPr>
        </p:nvSpPr>
        <p:spPr>
          <a:xfrm>
            <a:off x="2571250" y="3086650"/>
            <a:ext cx="3418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35" name="Google Shape;235;p33"/>
          <p:cNvSpPr txBox="1"/>
          <p:nvPr>
            <p:ph idx="4" type="subTitle"/>
          </p:nvPr>
        </p:nvSpPr>
        <p:spPr>
          <a:xfrm>
            <a:off x="6867700" y="3086650"/>
            <a:ext cx="31029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36" name="Google Shape;236;p33"/>
          <p:cNvSpPr txBox="1"/>
          <p:nvPr>
            <p:ph idx="5" type="subTitle"/>
          </p:nvPr>
        </p:nvSpPr>
        <p:spPr>
          <a:xfrm>
            <a:off x="792675" y="3888950"/>
            <a:ext cx="35235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37" name="Google Shape;237;p33"/>
          <p:cNvSpPr txBox="1"/>
          <p:nvPr>
            <p:ph idx="6" type="subTitle"/>
          </p:nvPr>
        </p:nvSpPr>
        <p:spPr>
          <a:xfrm>
            <a:off x="5089225" y="3888950"/>
            <a:ext cx="3826200" cy="38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38" name="Google Shape;238;p33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39" name="Google Shape;239;p3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 2">
  <p:cSld name="BLANK_1">
    <p:bg>
      <p:bgPr>
        <a:solidFill>
          <a:schemeClr val="dk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228600" y="3389761"/>
            <a:ext cx="4704000" cy="15906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orum"/>
              <a:buNone/>
              <a:defRPr sz="4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2" name="Google Shape;242;p34"/>
          <p:cNvSpPr txBox="1"/>
          <p:nvPr>
            <p:ph idx="1" type="subTitle"/>
          </p:nvPr>
        </p:nvSpPr>
        <p:spPr>
          <a:xfrm>
            <a:off x="5468675" y="457200"/>
            <a:ext cx="34467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3" name="Google Shape;243;p3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5482425" y="413676"/>
            <a:ext cx="3446700" cy="14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48" name="Google Shape;248;p3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mall">
  <p:cSld name="BLANK_1_1_4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228600" y="399325"/>
            <a:ext cx="31197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52" name="Google Shape;252;p3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Small">
  <p:cSld name="BLANK_1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/>
          <p:nvPr>
            <p:ph idx="2" type="pic"/>
          </p:nvPr>
        </p:nvSpPr>
        <p:spPr>
          <a:xfrm>
            <a:off x="228600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55" name="Google Shape;255;p37"/>
          <p:cNvSpPr/>
          <p:nvPr>
            <p:ph idx="3" type="pic"/>
          </p:nvPr>
        </p:nvSpPr>
        <p:spPr>
          <a:xfrm>
            <a:off x="2913463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56" name="Google Shape;256;p37"/>
          <p:cNvSpPr/>
          <p:nvPr>
            <p:ph idx="4" type="pic"/>
          </p:nvPr>
        </p:nvSpPr>
        <p:spPr>
          <a:xfrm>
            <a:off x="5594838" y="189525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57" name="Google Shape;257;p37"/>
          <p:cNvSpPr/>
          <p:nvPr>
            <p:ph idx="5" type="pic"/>
          </p:nvPr>
        </p:nvSpPr>
        <p:spPr>
          <a:xfrm>
            <a:off x="134092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58" name="Google Shape;258;p37"/>
          <p:cNvSpPr/>
          <p:nvPr>
            <p:ph idx="6" type="pic"/>
          </p:nvPr>
        </p:nvSpPr>
        <p:spPr>
          <a:xfrm>
            <a:off x="4024275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59" name="Google Shape;259;p37"/>
          <p:cNvSpPr/>
          <p:nvPr>
            <p:ph idx="7" type="pic"/>
          </p:nvPr>
        </p:nvSpPr>
        <p:spPr>
          <a:xfrm>
            <a:off x="6708900" y="3563600"/>
            <a:ext cx="1118100" cy="1118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60" name="Google Shape;260;p37"/>
          <p:cNvSpPr txBox="1"/>
          <p:nvPr>
            <p:ph idx="1" type="subTitle"/>
          </p:nvPr>
        </p:nvSpPr>
        <p:spPr>
          <a:xfrm>
            <a:off x="1347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8" type="subTitle"/>
          </p:nvPr>
        </p:nvSpPr>
        <p:spPr>
          <a:xfrm>
            <a:off x="1347975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9" type="subTitle"/>
          </p:nvPr>
        </p:nvSpPr>
        <p:spPr>
          <a:xfrm>
            <a:off x="4029350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3" name="Google Shape;263;p37"/>
          <p:cNvSpPr txBox="1"/>
          <p:nvPr>
            <p:ph idx="13" type="subTitle"/>
          </p:nvPr>
        </p:nvSpPr>
        <p:spPr>
          <a:xfrm>
            <a:off x="6726463" y="2538374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4" name="Google Shape;264;p37"/>
          <p:cNvSpPr txBox="1"/>
          <p:nvPr>
            <p:ph idx="14" type="subTitle"/>
          </p:nvPr>
        </p:nvSpPr>
        <p:spPr>
          <a:xfrm>
            <a:off x="246030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5" name="Google Shape;265;p37"/>
          <p:cNvSpPr txBox="1"/>
          <p:nvPr>
            <p:ph idx="15" type="subTitle"/>
          </p:nvPr>
        </p:nvSpPr>
        <p:spPr>
          <a:xfrm>
            <a:off x="5143650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" name="Google Shape;266;p37"/>
          <p:cNvSpPr txBox="1"/>
          <p:nvPr>
            <p:ph idx="16" type="subTitle"/>
          </p:nvPr>
        </p:nvSpPr>
        <p:spPr>
          <a:xfrm>
            <a:off x="7828275" y="4203499"/>
            <a:ext cx="1115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7" name="Google Shape;267;p37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68" name="Google Shape;268;p37"/>
          <p:cNvSpPr txBox="1"/>
          <p:nvPr>
            <p:ph idx="17" type="subTitle"/>
          </p:nvPr>
        </p:nvSpPr>
        <p:spPr>
          <a:xfrm>
            <a:off x="40269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69" name="Google Shape;269;p37"/>
          <p:cNvSpPr txBox="1"/>
          <p:nvPr>
            <p:ph idx="18" type="subTitle"/>
          </p:nvPr>
        </p:nvSpPr>
        <p:spPr>
          <a:xfrm>
            <a:off x="6708175" y="2325217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70" name="Google Shape;270;p37"/>
          <p:cNvSpPr txBox="1"/>
          <p:nvPr>
            <p:ph idx="19" type="subTitle"/>
          </p:nvPr>
        </p:nvSpPr>
        <p:spPr>
          <a:xfrm>
            <a:off x="2457750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71" name="Google Shape;271;p37"/>
          <p:cNvSpPr txBox="1"/>
          <p:nvPr>
            <p:ph idx="20" type="subTitle"/>
          </p:nvPr>
        </p:nvSpPr>
        <p:spPr>
          <a:xfrm>
            <a:off x="514237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orum"/>
              <a:buNone/>
              <a:defRPr sz="12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72" name="Google Shape;272;p37"/>
          <p:cNvSpPr txBox="1"/>
          <p:nvPr>
            <p:ph idx="21" type="subTitle"/>
          </p:nvPr>
        </p:nvSpPr>
        <p:spPr>
          <a:xfrm>
            <a:off x="7825725" y="3991542"/>
            <a:ext cx="1115700" cy="156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4" name="Google Shape;274;p3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Medium">
  <p:cSld name="BLANK_1_1_2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/>
          <p:nvPr>
            <p:ph idx="2" type="pic"/>
          </p:nvPr>
        </p:nvSpPr>
        <p:spPr>
          <a:xfrm>
            <a:off x="2286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77" name="Google Shape;277;p38"/>
          <p:cNvSpPr txBox="1"/>
          <p:nvPr>
            <p:ph idx="1" type="subTitle"/>
          </p:nvPr>
        </p:nvSpPr>
        <p:spPr>
          <a:xfrm>
            <a:off x="13057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78" name="Google Shape;278;p38"/>
          <p:cNvSpPr txBox="1"/>
          <p:nvPr>
            <p:ph idx="3" type="subTitle"/>
          </p:nvPr>
        </p:nvSpPr>
        <p:spPr>
          <a:xfrm>
            <a:off x="13057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9" name="Google Shape;279;p38"/>
          <p:cNvSpPr/>
          <p:nvPr>
            <p:ph idx="4" type="pic"/>
          </p:nvPr>
        </p:nvSpPr>
        <p:spPr>
          <a:xfrm>
            <a:off x="2286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80" name="Google Shape;280;p38"/>
          <p:cNvSpPr txBox="1"/>
          <p:nvPr>
            <p:ph idx="5" type="subTitle"/>
          </p:nvPr>
        </p:nvSpPr>
        <p:spPr>
          <a:xfrm>
            <a:off x="13057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81" name="Google Shape;281;p38"/>
          <p:cNvSpPr txBox="1"/>
          <p:nvPr>
            <p:ph idx="6" type="subTitle"/>
          </p:nvPr>
        </p:nvSpPr>
        <p:spPr>
          <a:xfrm>
            <a:off x="13057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2" name="Google Shape;282;p38"/>
          <p:cNvSpPr/>
          <p:nvPr>
            <p:ph idx="7" type="pic"/>
          </p:nvPr>
        </p:nvSpPr>
        <p:spPr>
          <a:xfrm>
            <a:off x="315465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83" name="Google Shape;283;p38"/>
          <p:cNvSpPr txBox="1"/>
          <p:nvPr>
            <p:ph idx="8" type="subTitle"/>
          </p:nvPr>
        </p:nvSpPr>
        <p:spPr>
          <a:xfrm>
            <a:off x="423180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84" name="Google Shape;284;p38"/>
          <p:cNvSpPr txBox="1"/>
          <p:nvPr>
            <p:ph idx="9" type="subTitle"/>
          </p:nvPr>
        </p:nvSpPr>
        <p:spPr>
          <a:xfrm>
            <a:off x="423180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5" name="Google Shape;285;p38"/>
          <p:cNvSpPr/>
          <p:nvPr>
            <p:ph idx="13" type="pic"/>
          </p:nvPr>
        </p:nvSpPr>
        <p:spPr>
          <a:xfrm>
            <a:off x="315465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86" name="Google Shape;286;p38"/>
          <p:cNvSpPr txBox="1"/>
          <p:nvPr>
            <p:ph idx="14" type="subTitle"/>
          </p:nvPr>
        </p:nvSpPr>
        <p:spPr>
          <a:xfrm>
            <a:off x="423180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87" name="Google Shape;287;p38"/>
          <p:cNvSpPr/>
          <p:nvPr>
            <p:ph idx="15" type="pic"/>
          </p:nvPr>
        </p:nvSpPr>
        <p:spPr>
          <a:xfrm>
            <a:off x="6080700" y="1512356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88" name="Google Shape;288;p38"/>
          <p:cNvSpPr txBox="1"/>
          <p:nvPr>
            <p:ph idx="16" type="subTitle"/>
          </p:nvPr>
        </p:nvSpPr>
        <p:spPr>
          <a:xfrm>
            <a:off x="7157850" y="2370426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89" name="Google Shape;289;p38"/>
          <p:cNvSpPr txBox="1"/>
          <p:nvPr>
            <p:ph idx="17" type="subTitle"/>
          </p:nvPr>
        </p:nvSpPr>
        <p:spPr>
          <a:xfrm>
            <a:off x="7157850" y="2829850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0" name="Google Shape;290;p38"/>
          <p:cNvSpPr/>
          <p:nvPr>
            <p:ph idx="18" type="pic"/>
          </p:nvPr>
        </p:nvSpPr>
        <p:spPr>
          <a:xfrm>
            <a:off x="6080700" y="3173818"/>
            <a:ext cx="1074900" cy="15051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291" name="Google Shape;291;p38"/>
          <p:cNvSpPr txBox="1"/>
          <p:nvPr>
            <p:ph idx="19" type="subTitle"/>
          </p:nvPr>
        </p:nvSpPr>
        <p:spPr>
          <a:xfrm>
            <a:off x="7157850" y="4031889"/>
            <a:ext cx="16155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92" name="Google Shape;292;p38"/>
          <p:cNvSpPr txBox="1"/>
          <p:nvPr>
            <p:ph idx="20" type="subTitle"/>
          </p:nvPr>
        </p:nvSpPr>
        <p:spPr>
          <a:xfrm>
            <a:off x="425080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3" name="Google Shape;293;p38"/>
          <p:cNvSpPr txBox="1"/>
          <p:nvPr>
            <p:ph idx="21" type="subTitle"/>
          </p:nvPr>
        </p:nvSpPr>
        <p:spPr>
          <a:xfrm>
            <a:off x="7157850" y="4491312"/>
            <a:ext cx="14454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4" name="Google Shape;294;p38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295" name="Google Shape;295;p38"/>
          <p:cNvSpPr txBox="1"/>
          <p:nvPr>
            <p:ph idx="22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96" name="Google Shape;296;p3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Large">
  <p:cSld name="BLANK_1_1_2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9" name="Google Shape;299;p3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00" name="Google Shape;300;p39"/>
          <p:cNvSpPr txBox="1"/>
          <p:nvPr>
            <p:ph idx="2" type="subTitle"/>
          </p:nvPr>
        </p:nvSpPr>
        <p:spPr>
          <a:xfrm>
            <a:off x="2286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01" name="Google Shape;301;p39"/>
          <p:cNvSpPr txBox="1"/>
          <p:nvPr>
            <p:ph idx="3" type="subTitle"/>
          </p:nvPr>
        </p:nvSpPr>
        <p:spPr>
          <a:xfrm>
            <a:off x="2286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2" name="Google Shape;302;p39"/>
          <p:cNvSpPr/>
          <p:nvPr>
            <p:ph idx="4" type="pic"/>
          </p:nvPr>
        </p:nvSpPr>
        <p:spPr>
          <a:xfrm>
            <a:off x="2286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303" name="Google Shape;303;p39"/>
          <p:cNvSpPr txBox="1"/>
          <p:nvPr>
            <p:ph idx="5" type="body"/>
          </p:nvPr>
        </p:nvSpPr>
        <p:spPr>
          <a:xfrm>
            <a:off x="2286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04" name="Google Shape;304;p39"/>
          <p:cNvSpPr txBox="1"/>
          <p:nvPr>
            <p:ph idx="6" type="subTitle"/>
          </p:nvPr>
        </p:nvSpPr>
        <p:spPr>
          <a:xfrm>
            <a:off x="2423700" y="3337825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05" name="Google Shape;305;p39"/>
          <p:cNvSpPr txBox="1"/>
          <p:nvPr>
            <p:ph idx="7" type="subTitle"/>
          </p:nvPr>
        </p:nvSpPr>
        <p:spPr>
          <a:xfrm>
            <a:off x="242370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6" name="Google Shape;306;p39"/>
          <p:cNvSpPr/>
          <p:nvPr>
            <p:ph idx="8" type="pic"/>
          </p:nvPr>
        </p:nvSpPr>
        <p:spPr>
          <a:xfrm>
            <a:off x="24237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307" name="Google Shape;307;p39"/>
          <p:cNvSpPr txBox="1"/>
          <p:nvPr>
            <p:ph idx="9" type="body"/>
          </p:nvPr>
        </p:nvSpPr>
        <p:spPr>
          <a:xfrm>
            <a:off x="24237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13" type="subTitle"/>
          </p:nvPr>
        </p:nvSpPr>
        <p:spPr>
          <a:xfrm>
            <a:off x="4618800" y="3337827"/>
            <a:ext cx="20622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09" name="Google Shape;309;p39"/>
          <p:cNvSpPr txBox="1"/>
          <p:nvPr>
            <p:ph idx="14" type="subTitle"/>
          </p:nvPr>
        </p:nvSpPr>
        <p:spPr>
          <a:xfrm>
            <a:off x="4618800" y="3547550"/>
            <a:ext cx="20622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0" name="Google Shape;310;p39"/>
          <p:cNvSpPr/>
          <p:nvPr>
            <p:ph idx="15" type="pic"/>
          </p:nvPr>
        </p:nvSpPr>
        <p:spPr>
          <a:xfrm>
            <a:off x="4618800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311" name="Google Shape;311;p39"/>
          <p:cNvSpPr txBox="1"/>
          <p:nvPr>
            <p:ph idx="16" type="body"/>
          </p:nvPr>
        </p:nvSpPr>
        <p:spPr>
          <a:xfrm>
            <a:off x="461880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12" name="Google Shape;312;p39"/>
          <p:cNvSpPr txBox="1"/>
          <p:nvPr>
            <p:ph idx="17" type="subTitle"/>
          </p:nvPr>
        </p:nvSpPr>
        <p:spPr>
          <a:xfrm>
            <a:off x="6796750" y="3337800"/>
            <a:ext cx="2118600" cy="345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13" name="Google Shape;313;p39"/>
          <p:cNvSpPr txBox="1"/>
          <p:nvPr>
            <p:ph idx="18" type="subTitle"/>
          </p:nvPr>
        </p:nvSpPr>
        <p:spPr>
          <a:xfrm>
            <a:off x="6796750" y="3547550"/>
            <a:ext cx="2118600" cy="345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4" name="Google Shape;314;p39"/>
          <p:cNvSpPr/>
          <p:nvPr>
            <p:ph idx="19" type="pic"/>
          </p:nvPr>
        </p:nvSpPr>
        <p:spPr>
          <a:xfrm>
            <a:off x="6796738" y="1457950"/>
            <a:ext cx="1023900" cy="1536300"/>
          </a:xfrm>
          <a:prstGeom prst="roundRect">
            <a:avLst>
              <a:gd fmla="val 17439" name="adj"/>
            </a:avLst>
          </a:prstGeom>
          <a:noFill/>
          <a:ln>
            <a:noFill/>
          </a:ln>
        </p:spPr>
      </p:sp>
      <p:sp>
        <p:nvSpPr>
          <p:cNvPr id="315" name="Google Shape;315;p39"/>
          <p:cNvSpPr txBox="1"/>
          <p:nvPr>
            <p:ph idx="20" type="body"/>
          </p:nvPr>
        </p:nvSpPr>
        <p:spPr>
          <a:xfrm>
            <a:off x="6796750" y="3939125"/>
            <a:ext cx="1785300" cy="7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16" name="Google Shape;316;p39"/>
          <p:cNvSpPr txBox="1"/>
          <p:nvPr>
            <p:ph type="title"/>
          </p:nvPr>
        </p:nvSpPr>
        <p:spPr>
          <a:xfrm>
            <a:off x="228600" y="399325"/>
            <a:ext cx="35313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1">
  <p:cSld name="CUSTOM_4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19" name="Google Shape;319;p40"/>
          <p:cNvSpPr txBox="1"/>
          <p:nvPr>
            <p:ph idx="2" type="body"/>
          </p:nvPr>
        </p:nvSpPr>
        <p:spPr>
          <a:xfrm>
            <a:off x="6231000" y="3124025"/>
            <a:ext cx="26844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20" name="Google Shape;320;p40"/>
          <p:cNvSpPr txBox="1"/>
          <p:nvPr>
            <p:ph idx="3" type="body"/>
          </p:nvPr>
        </p:nvSpPr>
        <p:spPr>
          <a:xfrm>
            <a:off x="6231000" y="4241250"/>
            <a:ext cx="2751300" cy="507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21" name="Google Shape;321;p40"/>
          <p:cNvSpPr txBox="1"/>
          <p:nvPr>
            <p:ph idx="4" type="subTitle"/>
          </p:nvPr>
        </p:nvSpPr>
        <p:spPr>
          <a:xfrm>
            <a:off x="6231000" y="38979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2" name="Google Shape;322;p40"/>
          <p:cNvSpPr txBox="1"/>
          <p:nvPr>
            <p:ph idx="5" type="subTitle"/>
          </p:nvPr>
        </p:nvSpPr>
        <p:spPr>
          <a:xfrm>
            <a:off x="6231000" y="2780875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3" name="Google Shape;323;p40"/>
          <p:cNvSpPr txBox="1"/>
          <p:nvPr>
            <p:ph idx="6" type="subTitle"/>
          </p:nvPr>
        </p:nvSpPr>
        <p:spPr>
          <a:xfrm>
            <a:off x="6231000" y="1459700"/>
            <a:ext cx="2913000" cy="246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4" name="Google Shape;324;p40"/>
          <p:cNvSpPr txBox="1"/>
          <p:nvPr>
            <p:ph idx="7" type="subTitle"/>
          </p:nvPr>
        </p:nvSpPr>
        <p:spPr>
          <a:xfrm>
            <a:off x="2872500" y="3328000"/>
            <a:ext cx="2834700" cy="3264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Forum"/>
              <a:buNone/>
              <a:defRPr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5" name="Google Shape;325;p40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6" name="Google Shape;326;p40"/>
          <p:cNvSpPr/>
          <p:nvPr>
            <p:ph idx="8" type="pic"/>
          </p:nvPr>
        </p:nvSpPr>
        <p:spPr>
          <a:xfrm>
            <a:off x="228450" y="1459775"/>
            <a:ext cx="2101200" cy="143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27" name="Google Shape;327;p40"/>
          <p:cNvSpPr txBox="1"/>
          <p:nvPr>
            <p:ph idx="9" type="subTitle"/>
          </p:nvPr>
        </p:nvSpPr>
        <p:spPr>
          <a:xfrm>
            <a:off x="228450" y="30529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8" name="Google Shape;328;p40"/>
          <p:cNvSpPr txBox="1"/>
          <p:nvPr>
            <p:ph idx="13" type="subTitle"/>
          </p:nvPr>
        </p:nvSpPr>
        <p:spPr>
          <a:xfrm>
            <a:off x="228450" y="335037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29" name="Google Shape;329;p40"/>
          <p:cNvSpPr txBox="1"/>
          <p:nvPr>
            <p:ph idx="14" type="subTitle"/>
          </p:nvPr>
        </p:nvSpPr>
        <p:spPr>
          <a:xfrm>
            <a:off x="228450" y="36480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0" name="Google Shape;330;p40"/>
          <p:cNvSpPr txBox="1"/>
          <p:nvPr>
            <p:ph idx="15" type="subTitle"/>
          </p:nvPr>
        </p:nvSpPr>
        <p:spPr>
          <a:xfrm>
            <a:off x="228450" y="3945765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1" name="Google Shape;331;p40"/>
          <p:cNvSpPr txBox="1"/>
          <p:nvPr>
            <p:ph idx="16" type="subTitle"/>
          </p:nvPr>
        </p:nvSpPr>
        <p:spPr>
          <a:xfrm>
            <a:off x="228450" y="424189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2" name="Google Shape;332;p40"/>
          <p:cNvSpPr txBox="1"/>
          <p:nvPr>
            <p:ph idx="17" type="subTitle"/>
          </p:nvPr>
        </p:nvSpPr>
        <p:spPr>
          <a:xfrm>
            <a:off x="228450" y="4540679"/>
            <a:ext cx="10101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Forum"/>
              <a:buNone/>
              <a:defRPr sz="1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33" name="Google Shape;333;p40"/>
          <p:cNvSpPr txBox="1"/>
          <p:nvPr>
            <p:ph idx="18" type="subTitle"/>
          </p:nvPr>
        </p:nvSpPr>
        <p:spPr>
          <a:xfrm>
            <a:off x="1275750" y="30523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4" name="Google Shape;334;p40"/>
          <p:cNvSpPr txBox="1"/>
          <p:nvPr>
            <p:ph idx="19" type="subTitle"/>
          </p:nvPr>
        </p:nvSpPr>
        <p:spPr>
          <a:xfrm>
            <a:off x="1275750" y="3349779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5" name="Google Shape;335;p40"/>
          <p:cNvSpPr txBox="1"/>
          <p:nvPr>
            <p:ph idx="20" type="subTitle"/>
          </p:nvPr>
        </p:nvSpPr>
        <p:spPr>
          <a:xfrm>
            <a:off x="1275750" y="3647468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6" name="Google Shape;336;p40"/>
          <p:cNvSpPr txBox="1"/>
          <p:nvPr>
            <p:ph idx="21" type="subTitle"/>
          </p:nvPr>
        </p:nvSpPr>
        <p:spPr>
          <a:xfrm>
            <a:off x="1275750" y="3945167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7" name="Google Shape;337;p40"/>
          <p:cNvSpPr txBox="1"/>
          <p:nvPr>
            <p:ph idx="22" type="subTitle"/>
          </p:nvPr>
        </p:nvSpPr>
        <p:spPr>
          <a:xfrm>
            <a:off x="1275750" y="4241301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8" name="Google Shape;338;p40"/>
          <p:cNvSpPr txBox="1"/>
          <p:nvPr>
            <p:ph idx="23" type="subTitle"/>
          </p:nvPr>
        </p:nvSpPr>
        <p:spPr>
          <a:xfrm>
            <a:off x="1275750" y="4540080"/>
            <a:ext cx="1053900" cy="11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9" name="Google Shape;339;p40"/>
          <p:cNvSpPr txBox="1"/>
          <p:nvPr>
            <p:ph idx="24" type="subTitle"/>
          </p:nvPr>
        </p:nvSpPr>
        <p:spPr>
          <a:xfrm>
            <a:off x="2863000" y="1925972"/>
            <a:ext cx="26844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40" name="Google Shape;340;p40"/>
          <p:cNvSpPr txBox="1"/>
          <p:nvPr>
            <p:ph idx="25" type="subTitle"/>
          </p:nvPr>
        </p:nvSpPr>
        <p:spPr>
          <a:xfrm>
            <a:off x="2863000" y="3668715"/>
            <a:ext cx="2560500" cy="12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1" name="Google Shape;341;p4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40"/>
          <p:cNvSpPr txBox="1"/>
          <p:nvPr>
            <p:ph idx="26" type="subTitle"/>
          </p:nvPr>
        </p:nvSpPr>
        <p:spPr>
          <a:xfrm>
            <a:off x="62310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3" name="Google Shape;343;p40"/>
          <p:cNvSpPr txBox="1"/>
          <p:nvPr>
            <p:ph idx="27" type="subTitle"/>
          </p:nvPr>
        </p:nvSpPr>
        <p:spPr>
          <a:xfrm>
            <a:off x="62310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4" name="Google Shape;344;p40"/>
          <p:cNvSpPr txBox="1"/>
          <p:nvPr>
            <p:ph idx="28" type="subTitle"/>
          </p:nvPr>
        </p:nvSpPr>
        <p:spPr>
          <a:xfrm>
            <a:off x="7597200" y="2190625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5" name="Google Shape;345;p40"/>
          <p:cNvSpPr txBox="1"/>
          <p:nvPr>
            <p:ph idx="29" type="subTitle"/>
          </p:nvPr>
        </p:nvSpPr>
        <p:spPr>
          <a:xfrm>
            <a:off x="7597200" y="1801500"/>
            <a:ext cx="13182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Alt 2">
  <p:cSld name="CUSTOM_4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idx="1" type="body"/>
          </p:nvPr>
        </p:nvSpPr>
        <p:spPr>
          <a:xfrm>
            <a:off x="2857500" y="1803950"/>
            <a:ext cx="31320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48" name="Google Shape;348;p41"/>
          <p:cNvSpPr txBox="1"/>
          <p:nvPr>
            <p:ph idx="2" type="body"/>
          </p:nvPr>
        </p:nvSpPr>
        <p:spPr>
          <a:xfrm>
            <a:off x="232075" y="1803950"/>
            <a:ext cx="2094900" cy="6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49" name="Google Shape;349;p41"/>
          <p:cNvSpPr txBox="1"/>
          <p:nvPr>
            <p:ph idx="3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0" name="Google Shape;350;p41"/>
          <p:cNvSpPr txBox="1"/>
          <p:nvPr>
            <p:ph idx="4" type="subTitle"/>
          </p:nvPr>
        </p:nvSpPr>
        <p:spPr>
          <a:xfrm>
            <a:off x="232075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51" name="Google Shape;351;p41"/>
          <p:cNvSpPr txBox="1"/>
          <p:nvPr>
            <p:ph type="title"/>
          </p:nvPr>
        </p:nvSpPr>
        <p:spPr>
          <a:xfrm>
            <a:off x="228600" y="399332"/>
            <a:ext cx="2834700" cy="6120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orum"/>
              <a:buNone/>
              <a:defRPr sz="28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52" name="Google Shape;352;p41"/>
          <p:cNvSpPr txBox="1"/>
          <p:nvPr>
            <p:ph idx="5" type="subTitle"/>
          </p:nvPr>
        </p:nvSpPr>
        <p:spPr>
          <a:xfrm>
            <a:off x="235800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3" name="Google Shape;353;p4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4" name="Google Shape;354;p41"/>
          <p:cNvSpPr txBox="1"/>
          <p:nvPr>
            <p:ph idx="6" type="subTitle"/>
          </p:nvPr>
        </p:nvSpPr>
        <p:spPr>
          <a:xfrm>
            <a:off x="232075" y="2526010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55" name="Google Shape;355;p41"/>
          <p:cNvSpPr txBox="1"/>
          <p:nvPr>
            <p:ph idx="7" type="subTitle"/>
          </p:nvPr>
        </p:nvSpPr>
        <p:spPr>
          <a:xfrm>
            <a:off x="232075" y="399371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56" name="Google Shape;356;p41"/>
          <p:cNvSpPr txBox="1"/>
          <p:nvPr>
            <p:ph idx="8" type="subTitle"/>
          </p:nvPr>
        </p:nvSpPr>
        <p:spPr>
          <a:xfrm>
            <a:off x="1324825" y="4357700"/>
            <a:ext cx="10083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7" name="Google Shape;357;p41"/>
          <p:cNvSpPr txBox="1"/>
          <p:nvPr>
            <p:ph idx="9" type="subTitle"/>
          </p:nvPr>
        </p:nvSpPr>
        <p:spPr>
          <a:xfrm>
            <a:off x="2305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8" name="Google Shape;358;p41"/>
          <p:cNvSpPr txBox="1"/>
          <p:nvPr>
            <p:ph idx="13" type="subTitle"/>
          </p:nvPr>
        </p:nvSpPr>
        <p:spPr>
          <a:xfrm>
            <a:off x="2305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59" name="Google Shape;359;p41"/>
          <p:cNvSpPr txBox="1"/>
          <p:nvPr>
            <p:ph idx="14" type="subTitle"/>
          </p:nvPr>
        </p:nvSpPr>
        <p:spPr>
          <a:xfrm>
            <a:off x="2305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0" name="Google Shape;360;p41"/>
          <p:cNvSpPr txBox="1"/>
          <p:nvPr>
            <p:ph idx="15" type="subTitle"/>
          </p:nvPr>
        </p:nvSpPr>
        <p:spPr>
          <a:xfrm>
            <a:off x="1330977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1" name="Google Shape;361;p41"/>
          <p:cNvSpPr txBox="1"/>
          <p:nvPr>
            <p:ph idx="16" type="subTitle"/>
          </p:nvPr>
        </p:nvSpPr>
        <p:spPr>
          <a:xfrm>
            <a:off x="1330977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2" name="Google Shape;362;p41"/>
          <p:cNvSpPr txBox="1"/>
          <p:nvPr>
            <p:ph idx="17" type="subTitle"/>
          </p:nvPr>
        </p:nvSpPr>
        <p:spPr>
          <a:xfrm>
            <a:off x="1330977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3" name="Google Shape;363;p41"/>
          <p:cNvSpPr txBox="1"/>
          <p:nvPr>
            <p:ph idx="18" type="subTitle"/>
          </p:nvPr>
        </p:nvSpPr>
        <p:spPr>
          <a:xfrm>
            <a:off x="2857500" y="1461175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64" name="Google Shape;364;p41"/>
          <p:cNvSpPr txBox="1"/>
          <p:nvPr>
            <p:ph idx="19" type="subTitle"/>
          </p:nvPr>
        </p:nvSpPr>
        <p:spPr>
          <a:xfrm>
            <a:off x="2857500" y="25262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65" name="Google Shape;365;p41"/>
          <p:cNvSpPr txBox="1"/>
          <p:nvPr>
            <p:ph idx="20" type="subTitle"/>
          </p:nvPr>
        </p:nvSpPr>
        <p:spPr>
          <a:xfrm>
            <a:off x="2857500" y="3992371"/>
            <a:ext cx="21915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66" name="Google Shape;366;p41"/>
          <p:cNvSpPr txBox="1"/>
          <p:nvPr>
            <p:ph idx="21" type="subTitle"/>
          </p:nvPr>
        </p:nvSpPr>
        <p:spPr>
          <a:xfrm>
            <a:off x="2857502" y="287730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7" name="Google Shape;367;p41"/>
          <p:cNvSpPr txBox="1"/>
          <p:nvPr>
            <p:ph idx="22" type="subTitle"/>
          </p:nvPr>
        </p:nvSpPr>
        <p:spPr>
          <a:xfrm>
            <a:off x="2857502" y="3195950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8" name="Google Shape;368;p41"/>
          <p:cNvSpPr txBox="1"/>
          <p:nvPr>
            <p:ph idx="23" type="subTitle"/>
          </p:nvPr>
        </p:nvSpPr>
        <p:spPr>
          <a:xfrm>
            <a:off x="2857502" y="3514375"/>
            <a:ext cx="9960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69" name="Google Shape;369;p41"/>
          <p:cNvSpPr txBox="1"/>
          <p:nvPr>
            <p:ph idx="24" type="subTitle"/>
          </p:nvPr>
        </p:nvSpPr>
        <p:spPr>
          <a:xfrm>
            <a:off x="6231050" y="1461175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70" name="Google Shape;370;p41"/>
          <p:cNvSpPr txBox="1"/>
          <p:nvPr>
            <p:ph idx="25" type="subTitle"/>
          </p:nvPr>
        </p:nvSpPr>
        <p:spPr>
          <a:xfrm>
            <a:off x="6231050" y="3257297"/>
            <a:ext cx="2684400" cy="246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Forum"/>
              <a:buNone/>
              <a:defRPr sz="1600">
                <a:solidFill>
                  <a:schemeClr val="accent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71" name="Google Shape;371;p41"/>
          <p:cNvSpPr txBox="1"/>
          <p:nvPr>
            <p:ph idx="26" type="subTitle"/>
          </p:nvPr>
        </p:nvSpPr>
        <p:spPr>
          <a:xfrm>
            <a:off x="6231050" y="180360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2" name="Google Shape;372;p41"/>
          <p:cNvSpPr txBox="1"/>
          <p:nvPr>
            <p:ph idx="27" type="subTitle"/>
          </p:nvPr>
        </p:nvSpPr>
        <p:spPr>
          <a:xfrm>
            <a:off x="6231050" y="2056043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3" name="Google Shape;373;p41"/>
          <p:cNvSpPr txBox="1"/>
          <p:nvPr>
            <p:ph idx="28" type="subTitle"/>
          </p:nvPr>
        </p:nvSpPr>
        <p:spPr>
          <a:xfrm>
            <a:off x="6231050" y="2308487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4" name="Google Shape;374;p41"/>
          <p:cNvSpPr txBox="1"/>
          <p:nvPr>
            <p:ph idx="29" type="subTitle"/>
          </p:nvPr>
        </p:nvSpPr>
        <p:spPr>
          <a:xfrm>
            <a:off x="6231050" y="2560930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75" name="Google Shape;375;p41"/>
          <p:cNvSpPr txBox="1"/>
          <p:nvPr>
            <p:ph idx="30" type="subTitle"/>
          </p:nvPr>
        </p:nvSpPr>
        <p:spPr>
          <a:xfrm>
            <a:off x="6231050" y="2813374"/>
            <a:ext cx="1475700" cy="12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5061277" y="2038407"/>
            <a:ext cx="27588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type="title"/>
          </p:nvPr>
        </p:nvSpPr>
        <p:spPr>
          <a:xfrm>
            <a:off x="713250" y="384331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nly">
  <p:cSld name="BLANK_1_1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78" name="Google Shape;378;p42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9" name="Google Shape;379;p4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steps">
  <p:cSld name="BLANK_1_1_1_1_3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2" name="Google Shape;382;p43"/>
          <p:cNvSpPr txBox="1"/>
          <p:nvPr>
            <p:ph idx="2" type="subTitle"/>
          </p:nvPr>
        </p:nvSpPr>
        <p:spPr>
          <a:xfrm>
            <a:off x="333888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83" name="Google Shape;383;p43"/>
          <p:cNvSpPr txBox="1"/>
          <p:nvPr>
            <p:ph idx="3" type="subTitle"/>
          </p:nvPr>
        </p:nvSpPr>
        <p:spPr>
          <a:xfrm>
            <a:off x="208496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84" name="Google Shape;384;p43"/>
          <p:cNvSpPr txBox="1"/>
          <p:nvPr>
            <p:ph idx="4" type="subTitle"/>
          </p:nvPr>
        </p:nvSpPr>
        <p:spPr>
          <a:xfrm>
            <a:off x="3783713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85" name="Google Shape;385;p43"/>
          <p:cNvSpPr txBox="1"/>
          <p:nvPr>
            <p:ph idx="5" type="subTitle"/>
          </p:nvPr>
        </p:nvSpPr>
        <p:spPr>
          <a:xfrm>
            <a:off x="7521925" y="3130382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Forum"/>
              <a:buNone/>
              <a:defRPr sz="7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Forum"/>
              <a:buNone/>
              <a:defRPr>
                <a:solidFill>
                  <a:schemeClr val="accent4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86" name="Google Shape;386;p43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7" name="Google Shape;387;p43"/>
          <p:cNvSpPr txBox="1"/>
          <p:nvPr>
            <p:ph idx="6" type="subTitle"/>
          </p:nvPr>
        </p:nvSpPr>
        <p:spPr>
          <a:xfrm>
            <a:off x="228600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8" name="Google Shape;388;p43"/>
          <p:cNvSpPr txBox="1"/>
          <p:nvPr>
            <p:ph idx="7" type="subTitle"/>
          </p:nvPr>
        </p:nvSpPr>
        <p:spPr>
          <a:xfrm>
            <a:off x="197967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89" name="Google Shape;389;p43"/>
          <p:cNvSpPr txBox="1"/>
          <p:nvPr>
            <p:ph idx="8" type="subTitle"/>
          </p:nvPr>
        </p:nvSpPr>
        <p:spPr>
          <a:xfrm>
            <a:off x="36784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0" name="Google Shape;390;p43"/>
          <p:cNvSpPr txBox="1"/>
          <p:nvPr>
            <p:ph idx="9" type="subTitle"/>
          </p:nvPr>
        </p:nvSpPr>
        <p:spPr>
          <a:xfrm>
            <a:off x="5554425" y="278952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1" name="Google Shape;391;p43"/>
          <p:cNvSpPr txBox="1"/>
          <p:nvPr>
            <p:ph idx="13" type="subTitle"/>
          </p:nvPr>
        </p:nvSpPr>
        <p:spPr>
          <a:xfrm>
            <a:off x="7416625" y="3793273"/>
            <a:ext cx="1498800" cy="89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DM Sans"/>
              <a:buNone/>
              <a:defRPr sz="10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2" name="Google Shape;392;p43"/>
          <p:cNvSpPr txBox="1"/>
          <p:nvPr>
            <p:ph idx="14" type="subTitle"/>
          </p:nvPr>
        </p:nvSpPr>
        <p:spPr>
          <a:xfrm>
            <a:off x="5659713" y="2324029"/>
            <a:ext cx="1288200" cy="4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Forum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93" name="Google Shape;393;p4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CUSTOM_5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6" name="Google Shape;396;p44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97" name="Google Shape;397;p44"/>
          <p:cNvSpPr txBox="1"/>
          <p:nvPr>
            <p:ph idx="2" type="body"/>
          </p:nvPr>
        </p:nvSpPr>
        <p:spPr>
          <a:xfrm>
            <a:off x="232375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398" name="Google Shape;398;p44"/>
          <p:cNvSpPr txBox="1"/>
          <p:nvPr>
            <p:ph idx="3" type="subTitle"/>
          </p:nvPr>
        </p:nvSpPr>
        <p:spPr>
          <a:xfrm>
            <a:off x="23365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399" name="Google Shape;399;p44"/>
          <p:cNvSpPr txBox="1"/>
          <p:nvPr>
            <p:ph idx="4" type="subTitle"/>
          </p:nvPr>
        </p:nvSpPr>
        <p:spPr>
          <a:xfrm>
            <a:off x="2423700" y="20643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00" name="Google Shape;400;p44"/>
          <p:cNvSpPr txBox="1"/>
          <p:nvPr>
            <p:ph idx="5" type="subTitle"/>
          </p:nvPr>
        </p:nvSpPr>
        <p:spPr>
          <a:xfrm>
            <a:off x="46188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01" name="Google Shape;401;p44"/>
          <p:cNvSpPr txBox="1"/>
          <p:nvPr>
            <p:ph idx="6" type="subTitle"/>
          </p:nvPr>
        </p:nvSpPr>
        <p:spPr>
          <a:xfrm>
            <a:off x="6813900" y="2062800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7" type="body"/>
          </p:nvPr>
        </p:nvSpPr>
        <p:spPr>
          <a:xfrm>
            <a:off x="2423850" y="255705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03" name="Google Shape;403;p44"/>
          <p:cNvSpPr txBox="1"/>
          <p:nvPr>
            <p:ph idx="8" type="body"/>
          </p:nvPr>
        </p:nvSpPr>
        <p:spPr>
          <a:xfrm>
            <a:off x="4615325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04" name="Google Shape;404;p44"/>
          <p:cNvSpPr txBox="1"/>
          <p:nvPr>
            <p:ph idx="9" type="body"/>
          </p:nvPr>
        </p:nvSpPr>
        <p:spPr>
          <a:xfrm>
            <a:off x="6806800" y="2553000"/>
            <a:ext cx="2101200" cy="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idx="13" type="subTitle"/>
          </p:nvPr>
        </p:nvSpPr>
        <p:spPr>
          <a:xfrm>
            <a:off x="433925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06" name="Google Shape;406;p44"/>
          <p:cNvSpPr txBox="1"/>
          <p:nvPr>
            <p:ph idx="14" type="subTitle"/>
          </p:nvPr>
        </p:nvSpPr>
        <p:spPr>
          <a:xfrm>
            <a:off x="433925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07" name="Google Shape;407;p44"/>
          <p:cNvSpPr txBox="1"/>
          <p:nvPr>
            <p:ph idx="15" type="subTitle"/>
          </p:nvPr>
        </p:nvSpPr>
        <p:spPr>
          <a:xfrm>
            <a:off x="433925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08" name="Google Shape;408;p44"/>
          <p:cNvSpPr txBox="1"/>
          <p:nvPr>
            <p:ph idx="16" type="subTitle"/>
          </p:nvPr>
        </p:nvSpPr>
        <p:spPr>
          <a:xfrm>
            <a:off x="26291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09" name="Google Shape;409;p44"/>
          <p:cNvSpPr txBox="1"/>
          <p:nvPr>
            <p:ph idx="17" type="subTitle"/>
          </p:nvPr>
        </p:nvSpPr>
        <p:spPr>
          <a:xfrm>
            <a:off x="26291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10" name="Google Shape;410;p44"/>
          <p:cNvSpPr txBox="1"/>
          <p:nvPr>
            <p:ph idx="18" type="subTitle"/>
          </p:nvPr>
        </p:nvSpPr>
        <p:spPr>
          <a:xfrm>
            <a:off x="26291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11" name="Google Shape;411;p44"/>
          <p:cNvSpPr txBox="1"/>
          <p:nvPr>
            <p:ph idx="19" type="subTitle"/>
          </p:nvPr>
        </p:nvSpPr>
        <p:spPr>
          <a:xfrm>
            <a:off x="48243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12" name="Google Shape;412;p44"/>
          <p:cNvSpPr txBox="1"/>
          <p:nvPr>
            <p:ph idx="20" type="subTitle"/>
          </p:nvPr>
        </p:nvSpPr>
        <p:spPr>
          <a:xfrm>
            <a:off x="48243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13" name="Google Shape;413;p44"/>
          <p:cNvSpPr txBox="1"/>
          <p:nvPr>
            <p:ph idx="21" type="subTitle"/>
          </p:nvPr>
        </p:nvSpPr>
        <p:spPr>
          <a:xfrm>
            <a:off x="48243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14" name="Google Shape;414;p44"/>
          <p:cNvSpPr txBox="1"/>
          <p:nvPr>
            <p:ph idx="22" type="subTitle"/>
          </p:nvPr>
        </p:nvSpPr>
        <p:spPr>
          <a:xfrm>
            <a:off x="7019513" y="3625550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15" name="Google Shape;415;p44"/>
          <p:cNvSpPr txBox="1"/>
          <p:nvPr>
            <p:ph idx="23" type="subTitle"/>
          </p:nvPr>
        </p:nvSpPr>
        <p:spPr>
          <a:xfrm>
            <a:off x="7019513" y="404615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16" name="Google Shape;416;p44"/>
          <p:cNvSpPr txBox="1"/>
          <p:nvPr>
            <p:ph idx="24" type="subTitle"/>
          </p:nvPr>
        </p:nvSpPr>
        <p:spPr>
          <a:xfrm>
            <a:off x="7019513" y="4464013"/>
            <a:ext cx="1896000" cy="11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Forum"/>
              <a:buNone/>
              <a:defRPr sz="12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17" name="Google Shape;417;p44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418" name="Google Shape;418;p44"/>
          <p:cNvSpPr/>
          <p:nvPr>
            <p:ph idx="25" type="pic"/>
          </p:nvPr>
        </p:nvSpPr>
        <p:spPr>
          <a:xfrm>
            <a:off x="2286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19" name="Google Shape;419;p44"/>
          <p:cNvSpPr/>
          <p:nvPr>
            <p:ph idx="26" type="pic"/>
          </p:nvPr>
        </p:nvSpPr>
        <p:spPr>
          <a:xfrm>
            <a:off x="24237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27" type="pic"/>
          </p:nvPr>
        </p:nvSpPr>
        <p:spPr>
          <a:xfrm>
            <a:off x="46188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28" type="pic"/>
          </p:nvPr>
        </p:nvSpPr>
        <p:spPr>
          <a:xfrm>
            <a:off x="6813900" y="1538225"/>
            <a:ext cx="8715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deas w/ image">
  <p:cSld name="CUSTOM_5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/>
          <p:nvPr>
            <p:ph idx="2" type="pic"/>
          </p:nvPr>
        </p:nvSpPr>
        <p:spPr>
          <a:xfrm>
            <a:off x="3019625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4" name="Google Shape;424;p45"/>
          <p:cNvSpPr/>
          <p:nvPr>
            <p:ph idx="3" type="pic"/>
          </p:nvPr>
        </p:nvSpPr>
        <p:spPr>
          <a:xfrm>
            <a:off x="521346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5" name="Google Shape;425;p45"/>
          <p:cNvSpPr/>
          <p:nvPr>
            <p:ph idx="4" type="pic"/>
          </p:nvPr>
        </p:nvSpPr>
        <p:spPr>
          <a:xfrm>
            <a:off x="7407313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6" name="Google Shape;426;p45"/>
          <p:cNvSpPr/>
          <p:nvPr>
            <p:ph idx="5" type="pic"/>
          </p:nvPr>
        </p:nvSpPr>
        <p:spPr>
          <a:xfrm>
            <a:off x="827050" y="1353263"/>
            <a:ext cx="914400" cy="412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27" name="Google Shape;427;p45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8" name="Google Shape;428;p45"/>
          <p:cNvSpPr txBox="1"/>
          <p:nvPr>
            <p:ph idx="6" type="subTitle"/>
          </p:nvPr>
        </p:nvSpPr>
        <p:spPr>
          <a:xfrm>
            <a:off x="23365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29" name="Google Shape;429;p45"/>
          <p:cNvSpPr txBox="1"/>
          <p:nvPr>
            <p:ph idx="7" type="subTitle"/>
          </p:nvPr>
        </p:nvSpPr>
        <p:spPr>
          <a:xfrm>
            <a:off x="24237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30" name="Google Shape;430;p45"/>
          <p:cNvSpPr txBox="1"/>
          <p:nvPr>
            <p:ph idx="8" type="subTitle"/>
          </p:nvPr>
        </p:nvSpPr>
        <p:spPr>
          <a:xfrm>
            <a:off x="46188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31" name="Google Shape;431;p45"/>
          <p:cNvSpPr txBox="1"/>
          <p:nvPr>
            <p:ph idx="9" type="subTitle"/>
          </p:nvPr>
        </p:nvSpPr>
        <p:spPr>
          <a:xfrm>
            <a:off x="6813900" y="1897511"/>
            <a:ext cx="2101200" cy="452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orum"/>
              <a:buNone/>
              <a:defRPr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32" name="Google Shape;432;p45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433" name="Google Shape;433;p4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4" name="Google Shape;434;p45"/>
          <p:cNvSpPr txBox="1"/>
          <p:nvPr>
            <p:ph idx="13" type="subTitle"/>
          </p:nvPr>
        </p:nvSpPr>
        <p:spPr>
          <a:xfrm>
            <a:off x="2286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35" name="Google Shape;435;p45"/>
          <p:cNvSpPr txBox="1"/>
          <p:nvPr>
            <p:ph idx="14" type="subTitle"/>
          </p:nvPr>
        </p:nvSpPr>
        <p:spPr>
          <a:xfrm>
            <a:off x="2286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36" name="Google Shape;436;p45"/>
          <p:cNvSpPr txBox="1"/>
          <p:nvPr>
            <p:ph idx="15" type="subTitle"/>
          </p:nvPr>
        </p:nvSpPr>
        <p:spPr>
          <a:xfrm>
            <a:off x="2286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37" name="Google Shape;437;p45"/>
          <p:cNvSpPr txBox="1"/>
          <p:nvPr>
            <p:ph idx="16" type="subTitle"/>
          </p:nvPr>
        </p:nvSpPr>
        <p:spPr>
          <a:xfrm>
            <a:off x="2286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8" name="Google Shape;438;p45"/>
          <p:cNvSpPr txBox="1"/>
          <p:nvPr>
            <p:ph idx="17" type="subTitle"/>
          </p:nvPr>
        </p:nvSpPr>
        <p:spPr>
          <a:xfrm>
            <a:off x="2286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9" name="Google Shape;439;p45"/>
          <p:cNvSpPr txBox="1"/>
          <p:nvPr>
            <p:ph idx="18" type="subTitle"/>
          </p:nvPr>
        </p:nvSpPr>
        <p:spPr>
          <a:xfrm>
            <a:off x="2286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0" name="Google Shape;440;p45"/>
          <p:cNvSpPr txBox="1"/>
          <p:nvPr>
            <p:ph idx="19" type="subTitle"/>
          </p:nvPr>
        </p:nvSpPr>
        <p:spPr>
          <a:xfrm>
            <a:off x="24237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41" name="Google Shape;441;p45"/>
          <p:cNvSpPr txBox="1"/>
          <p:nvPr>
            <p:ph idx="20" type="subTitle"/>
          </p:nvPr>
        </p:nvSpPr>
        <p:spPr>
          <a:xfrm>
            <a:off x="24237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42" name="Google Shape;442;p45"/>
          <p:cNvSpPr txBox="1"/>
          <p:nvPr>
            <p:ph idx="21" type="subTitle"/>
          </p:nvPr>
        </p:nvSpPr>
        <p:spPr>
          <a:xfrm>
            <a:off x="24237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43" name="Google Shape;443;p45"/>
          <p:cNvSpPr txBox="1"/>
          <p:nvPr>
            <p:ph idx="22" type="subTitle"/>
          </p:nvPr>
        </p:nvSpPr>
        <p:spPr>
          <a:xfrm>
            <a:off x="24237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4" name="Google Shape;444;p45"/>
          <p:cNvSpPr txBox="1"/>
          <p:nvPr>
            <p:ph idx="23" type="subTitle"/>
          </p:nvPr>
        </p:nvSpPr>
        <p:spPr>
          <a:xfrm>
            <a:off x="24237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5" name="Google Shape;445;p45"/>
          <p:cNvSpPr txBox="1"/>
          <p:nvPr>
            <p:ph idx="24" type="subTitle"/>
          </p:nvPr>
        </p:nvSpPr>
        <p:spPr>
          <a:xfrm>
            <a:off x="24237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6" name="Google Shape;446;p45"/>
          <p:cNvSpPr txBox="1"/>
          <p:nvPr>
            <p:ph idx="25" type="subTitle"/>
          </p:nvPr>
        </p:nvSpPr>
        <p:spPr>
          <a:xfrm>
            <a:off x="4618800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47" name="Google Shape;447;p45"/>
          <p:cNvSpPr txBox="1"/>
          <p:nvPr>
            <p:ph idx="26" type="subTitle"/>
          </p:nvPr>
        </p:nvSpPr>
        <p:spPr>
          <a:xfrm>
            <a:off x="4618800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48" name="Google Shape;448;p45"/>
          <p:cNvSpPr txBox="1"/>
          <p:nvPr>
            <p:ph idx="27" type="subTitle"/>
          </p:nvPr>
        </p:nvSpPr>
        <p:spPr>
          <a:xfrm>
            <a:off x="4618800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49" name="Google Shape;449;p45"/>
          <p:cNvSpPr txBox="1"/>
          <p:nvPr>
            <p:ph idx="28" type="subTitle"/>
          </p:nvPr>
        </p:nvSpPr>
        <p:spPr>
          <a:xfrm>
            <a:off x="4618800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0" name="Google Shape;450;p45"/>
          <p:cNvSpPr txBox="1"/>
          <p:nvPr>
            <p:ph idx="29" type="subTitle"/>
          </p:nvPr>
        </p:nvSpPr>
        <p:spPr>
          <a:xfrm>
            <a:off x="4618800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1" name="Google Shape;451;p45"/>
          <p:cNvSpPr txBox="1"/>
          <p:nvPr>
            <p:ph idx="30" type="subTitle"/>
          </p:nvPr>
        </p:nvSpPr>
        <p:spPr>
          <a:xfrm>
            <a:off x="4618800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2" name="Google Shape;452;p45"/>
          <p:cNvSpPr txBox="1"/>
          <p:nvPr>
            <p:ph idx="31" type="subTitle"/>
          </p:nvPr>
        </p:nvSpPr>
        <p:spPr>
          <a:xfrm>
            <a:off x="6815568" y="2481621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53" name="Google Shape;453;p45"/>
          <p:cNvSpPr txBox="1"/>
          <p:nvPr>
            <p:ph idx="32" type="subTitle"/>
          </p:nvPr>
        </p:nvSpPr>
        <p:spPr>
          <a:xfrm>
            <a:off x="6815568" y="3169379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54" name="Google Shape;454;p45"/>
          <p:cNvSpPr txBox="1"/>
          <p:nvPr>
            <p:ph idx="33" type="subTitle"/>
          </p:nvPr>
        </p:nvSpPr>
        <p:spPr>
          <a:xfrm>
            <a:off x="6815568" y="3857113"/>
            <a:ext cx="2101200" cy="11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Medium"/>
              <a:buNone/>
              <a:defRPr sz="1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455" name="Google Shape;455;p45"/>
          <p:cNvSpPr txBox="1"/>
          <p:nvPr>
            <p:ph idx="34" type="subTitle"/>
          </p:nvPr>
        </p:nvSpPr>
        <p:spPr>
          <a:xfrm>
            <a:off x="6815568" y="2692825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6" name="Google Shape;456;p45"/>
          <p:cNvSpPr txBox="1"/>
          <p:nvPr>
            <p:ph idx="35" type="subTitle"/>
          </p:nvPr>
        </p:nvSpPr>
        <p:spPr>
          <a:xfrm>
            <a:off x="6815568" y="3380220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57" name="Google Shape;457;p45"/>
          <p:cNvSpPr txBox="1"/>
          <p:nvPr>
            <p:ph idx="36" type="subTitle"/>
          </p:nvPr>
        </p:nvSpPr>
        <p:spPr>
          <a:xfrm>
            <a:off x="6815568" y="4068356"/>
            <a:ext cx="2101200" cy="1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DM Sans"/>
              <a:buNone/>
              <a:defRPr sz="9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 title only">
  <p:cSld name="BLANK_1_1_1_1_2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460" name="Google Shape;460;p4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4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statement">
  <p:cSld name="BLANK_1_1_1_1_1_1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64" name="Google Shape;464;p47"/>
          <p:cNvSpPr/>
          <p:nvPr>
            <p:ph idx="2" type="pic"/>
          </p:nvPr>
        </p:nvSpPr>
        <p:spPr>
          <a:xfrm>
            <a:off x="1407350" y="1446450"/>
            <a:ext cx="1500300" cy="71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5" name="Google Shape;465;p47"/>
          <p:cNvSpPr txBox="1"/>
          <p:nvPr>
            <p:ph type="title"/>
          </p:nvPr>
        </p:nvSpPr>
        <p:spPr>
          <a:xfrm>
            <a:off x="1028550" y="2023325"/>
            <a:ext cx="7180800" cy="841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orum"/>
              <a:buNone/>
              <a:defRPr sz="4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66" name="Google Shape;466;p47"/>
          <p:cNvSpPr/>
          <p:nvPr>
            <p:ph idx="3" type="pic"/>
          </p:nvPr>
        </p:nvSpPr>
        <p:spPr>
          <a:xfrm>
            <a:off x="5316900" y="3181200"/>
            <a:ext cx="763800" cy="7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7" name="Google Shape;467;p47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BLANK_1_1_1_1_1_1_2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p48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1" name="Google Shape;471;p48"/>
          <p:cNvSpPr txBox="1"/>
          <p:nvPr>
            <p:ph idx="2" type="subTitle"/>
          </p:nvPr>
        </p:nvSpPr>
        <p:spPr>
          <a:xfrm>
            <a:off x="22867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2" name="Google Shape;472;p48"/>
          <p:cNvSpPr txBox="1"/>
          <p:nvPr>
            <p:ph idx="3" type="body"/>
          </p:nvPr>
        </p:nvSpPr>
        <p:spPr>
          <a:xfrm>
            <a:off x="76102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73" name="Google Shape;473;p48"/>
          <p:cNvSpPr txBox="1"/>
          <p:nvPr>
            <p:ph idx="4" type="subTitle"/>
          </p:nvPr>
        </p:nvSpPr>
        <p:spPr>
          <a:xfrm>
            <a:off x="3154650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4" name="Google Shape;474;p48"/>
          <p:cNvSpPr txBox="1"/>
          <p:nvPr>
            <p:ph idx="5" type="body"/>
          </p:nvPr>
        </p:nvSpPr>
        <p:spPr>
          <a:xfrm>
            <a:off x="3687000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75" name="Google Shape;475;p48"/>
          <p:cNvSpPr txBox="1"/>
          <p:nvPr>
            <p:ph idx="6" type="subTitle"/>
          </p:nvPr>
        </p:nvSpPr>
        <p:spPr>
          <a:xfrm>
            <a:off x="6080625" y="2704139"/>
            <a:ext cx="2834700" cy="5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6" name="Google Shape;476;p48"/>
          <p:cNvSpPr txBox="1"/>
          <p:nvPr>
            <p:ph idx="7" type="body"/>
          </p:nvPr>
        </p:nvSpPr>
        <p:spPr>
          <a:xfrm>
            <a:off x="6612975" y="3339980"/>
            <a:ext cx="17700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77" name="Google Shape;477;p48"/>
          <p:cNvSpPr txBox="1"/>
          <p:nvPr>
            <p:ph type="title"/>
          </p:nvPr>
        </p:nvSpPr>
        <p:spPr>
          <a:xfrm>
            <a:off x="228600" y="399325"/>
            <a:ext cx="86868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/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orum"/>
              <a:buNone/>
              <a:defRPr sz="3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CUSTOM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9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0" name="Google Shape;480;p49"/>
          <p:cNvSpPr/>
          <p:nvPr/>
        </p:nvSpPr>
        <p:spPr>
          <a:xfrm>
            <a:off x="0" y="0"/>
            <a:ext cx="242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481" name="Google Shape;481;p49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2" name="Google Shape;482;p49"/>
          <p:cNvSpPr/>
          <p:nvPr>
            <p:ph idx="2" type="pic"/>
          </p:nvPr>
        </p:nvSpPr>
        <p:spPr>
          <a:xfrm>
            <a:off x="232825" y="457275"/>
            <a:ext cx="1966500" cy="1572900"/>
          </a:xfrm>
          <a:prstGeom prst="roundRect">
            <a:avLst>
              <a:gd fmla="val 20306" name="adj"/>
            </a:avLst>
          </a:prstGeom>
          <a:noFill/>
          <a:ln>
            <a:noFill/>
          </a:ln>
        </p:spPr>
      </p:sp>
      <p:sp>
        <p:nvSpPr>
          <p:cNvPr id="483" name="Google Shape;483;p49"/>
          <p:cNvSpPr txBox="1"/>
          <p:nvPr>
            <p:ph type="title"/>
          </p:nvPr>
        </p:nvSpPr>
        <p:spPr>
          <a:xfrm>
            <a:off x="228600" y="2224382"/>
            <a:ext cx="1966500" cy="6246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orum"/>
              <a:buNone/>
              <a:defRPr sz="28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4" name="Google Shape;484;p49"/>
          <p:cNvSpPr txBox="1"/>
          <p:nvPr>
            <p:ph idx="3" type="title"/>
          </p:nvPr>
        </p:nvSpPr>
        <p:spPr>
          <a:xfrm>
            <a:off x="3063300" y="457123"/>
            <a:ext cx="5852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485" name="Google Shape;485;p49"/>
          <p:cNvSpPr txBox="1"/>
          <p:nvPr>
            <p:ph idx="4" type="subTitle"/>
          </p:nvPr>
        </p:nvSpPr>
        <p:spPr>
          <a:xfrm>
            <a:off x="7160650" y="3105434"/>
            <a:ext cx="17547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6" name="Google Shape;486;p49"/>
          <p:cNvSpPr txBox="1"/>
          <p:nvPr>
            <p:ph idx="5" type="body"/>
          </p:nvPr>
        </p:nvSpPr>
        <p:spPr>
          <a:xfrm>
            <a:off x="71606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87" name="Google Shape;487;p49"/>
          <p:cNvSpPr txBox="1"/>
          <p:nvPr>
            <p:ph idx="6" type="subTitle"/>
          </p:nvPr>
        </p:nvSpPr>
        <p:spPr>
          <a:xfrm>
            <a:off x="5056850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88" name="Google Shape;488;p49"/>
          <p:cNvSpPr txBox="1"/>
          <p:nvPr>
            <p:ph idx="7" type="body"/>
          </p:nvPr>
        </p:nvSpPr>
        <p:spPr>
          <a:xfrm>
            <a:off x="5056850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89" name="Google Shape;489;p49"/>
          <p:cNvSpPr txBox="1"/>
          <p:nvPr>
            <p:ph idx="8" type="subTitle"/>
          </p:nvPr>
        </p:nvSpPr>
        <p:spPr>
          <a:xfrm>
            <a:off x="3141475" y="3105434"/>
            <a:ext cx="15720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orum"/>
              <a:buNone/>
              <a:defRPr sz="18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0" name="Google Shape;490;p49"/>
          <p:cNvSpPr txBox="1"/>
          <p:nvPr>
            <p:ph idx="9" type="body"/>
          </p:nvPr>
        </p:nvSpPr>
        <p:spPr>
          <a:xfrm>
            <a:off x="3141475" y="3664400"/>
            <a:ext cx="1572000" cy="10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/>
            </a:lvl9pPr>
          </a:lstStyle>
          <a:p/>
        </p:txBody>
      </p:sp>
      <p:sp>
        <p:nvSpPr>
          <p:cNvPr id="491" name="Google Shape;491;p49"/>
          <p:cNvSpPr txBox="1"/>
          <p:nvPr>
            <p:ph idx="13" type="subTitle"/>
          </p:nvPr>
        </p:nvSpPr>
        <p:spPr>
          <a:xfrm>
            <a:off x="232825" y="3337900"/>
            <a:ext cx="1966500" cy="134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3">
  <p:cSld name="BLANK_1_1_1_1_1_1_1_1_1_1_1">
    <p:bg>
      <p:bgPr>
        <a:solidFill>
          <a:schemeClr val="dk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50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95" name="Google Shape;495;p50"/>
          <p:cNvSpPr txBox="1"/>
          <p:nvPr>
            <p:ph idx="2" type="subTitle"/>
          </p:nvPr>
        </p:nvSpPr>
        <p:spPr>
          <a:xfrm>
            <a:off x="6080700" y="455543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6" name="Google Shape;496;p50"/>
          <p:cNvSpPr txBox="1"/>
          <p:nvPr>
            <p:ph type="title"/>
          </p:nvPr>
        </p:nvSpPr>
        <p:spPr>
          <a:xfrm>
            <a:off x="228600" y="372496"/>
            <a:ext cx="3485100" cy="852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7" name="Google Shape;497;p50"/>
          <p:cNvSpPr txBox="1"/>
          <p:nvPr>
            <p:ph idx="3" type="subTitle"/>
          </p:nvPr>
        </p:nvSpPr>
        <p:spPr>
          <a:xfrm>
            <a:off x="6080700" y="1603994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8" name="Google Shape;498;p50"/>
          <p:cNvSpPr txBox="1"/>
          <p:nvPr>
            <p:ph idx="4" type="subTitle"/>
          </p:nvPr>
        </p:nvSpPr>
        <p:spPr>
          <a:xfrm>
            <a:off x="6080700" y="2743467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499" name="Google Shape;499;p50"/>
          <p:cNvSpPr txBox="1"/>
          <p:nvPr>
            <p:ph idx="5" type="subTitle"/>
          </p:nvPr>
        </p:nvSpPr>
        <p:spPr>
          <a:xfrm>
            <a:off x="6080700" y="3943349"/>
            <a:ext cx="3212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1_1_1_1_1_1_1_1">
    <p:bg>
      <p:bgPr>
        <a:solidFill>
          <a:schemeClr val="accen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502" name="Google Shape;502;p51"/>
          <p:cNvSpPr/>
          <p:nvPr>
            <p:ph idx="2" type="pic"/>
          </p:nvPr>
        </p:nvSpPr>
        <p:spPr>
          <a:xfrm>
            <a:off x="5032050" y="460300"/>
            <a:ext cx="3783900" cy="4223400"/>
          </a:xfrm>
          <a:prstGeom prst="roundRect">
            <a:avLst>
              <a:gd fmla="val 10497" name="adj"/>
            </a:avLst>
          </a:prstGeom>
          <a:noFill/>
          <a:ln>
            <a:noFill/>
          </a:ln>
        </p:spPr>
      </p:sp>
      <p:sp>
        <p:nvSpPr>
          <p:cNvPr id="503" name="Google Shape;503;p51"/>
          <p:cNvSpPr txBox="1"/>
          <p:nvPr>
            <p:ph type="title"/>
          </p:nvPr>
        </p:nvSpPr>
        <p:spPr>
          <a:xfrm>
            <a:off x="228600" y="408042"/>
            <a:ext cx="4029600" cy="299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orum"/>
              <a:buNone/>
              <a:defRPr sz="3600">
                <a:solidFill>
                  <a:schemeClr val="dk1"/>
                </a:solidFill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04" name="Google Shape;504;p51"/>
          <p:cNvSpPr txBox="1"/>
          <p:nvPr>
            <p:ph idx="1" type="subTitle"/>
          </p:nvPr>
        </p:nvSpPr>
        <p:spPr>
          <a:xfrm>
            <a:off x="811200" y="3337800"/>
            <a:ext cx="2932500" cy="134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5" name="Google Shape;505;p51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title"/>
          </p:nvPr>
        </p:nvSpPr>
        <p:spPr>
          <a:xfrm>
            <a:off x="715975" y="1737167"/>
            <a:ext cx="3708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715975" y="3449948"/>
            <a:ext cx="3708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2" type="title"/>
          </p:nvPr>
        </p:nvSpPr>
        <p:spPr>
          <a:xfrm>
            <a:off x="820335" y="626007"/>
            <a:ext cx="1612500" cy="7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7000"/>
              <a:buFont typeface="Archivo Black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" name="Google Shape;50;p6"/>
          <p:cNvGrpSpPr/>
          <p:nvPr/>
        </p:nvGrpSpPr>
        <p:grpSpPr>
          <a:xfrm>
            <a:off x="4838547" y="9994"/>
            <a:ext cx="4324353" cy="5143500"/>
            <a:chOff x="4838547" y="9994"/>
            <a:chExt cx="4324353" cy="5143500"/>
          </a:xfrm>
        </p:grpSpPr>
        <p:sp>
          <p:nvSpPr>
            <p:cNvPr id="51" name="Google Shape;51;p6"/>
            <p:cNvSpPr/>
            <p:nvPr/>
          </p:nvSpPr>
          <p:spPr>
            <a:xfrm flipH="1">
              <a:off x="4838547" y="9994"/>
              <a:ext cx="4114800" cy="514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0"/>
                  </a:ln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D14000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 flipH="1">
              <a:off x="5048100" y="9994"/>
              <a:ext cx="4114800" cy="514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0"/>
                  </a:ln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9A858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ink">
  <p:cSld name="CUSTOM_1">
    <p:bg>
      <p:bgPr>
        <a:solidFill>
          <a:schemeClr val="accen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2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8" name="Google Shape;508;p52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509" name="Google Shape;509;p52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10" name="Google Shape;510;p52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11" name="Google Shape;511;p52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2" name="Google Shape;512;p52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513" name="Google Shape;513;p52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514" name="Google Shape;514;p52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15" name="Google Shape;515;p52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yellow">
  <p:cSld name="CUSTOM_1_1">
    <p:bg>
      <p:bgPr>
        <a:solidFill>
          <a:schemeClr val="accent2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3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518" name="Google Shape;518;p53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519" name="Google Shape;519;p53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0" name="Google Shape;520;p53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1" name="Google Shape;521;p53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2" name="Google Shape;522;p53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523" name="Google Shape;523;p53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524" name="Google Shape;524;p53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25" name="Google Shape;525;p53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ge purple">
  <p:cSld name="CUSTOM_1_1_1">
    <p:bg>
      <p:bgPr>
        <a:solidFill>
          <a:schemeClr val="lt2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/>
          <p:nvPr>
            <p:ph idx="2" type="pic"/>
          </p:nvPr>
        </p:nvSpPr>
        <p:spPr>
          <a:xfrm>
            <a:off x="353970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528" name="Google Shape;528;p54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529" name="Google Shape;529;p54"/>
          <p:cNvSpPr txBox="1"/>
          <p:nvPr>
            <p:ph idx="1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0" name="Google Shape;530;p54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1" name="Google Shape;531;p54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2" name="Google Shape;532;p54"/>
          <p:cNvSpPr/>
          <p:nvPr>
            <p:ph idx="5" type="pic"/>
          </p:nvPr>
        </p:nvSpPr>
        <p:spPr>
          <a:xfrm>
            <a:off x="4471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533" name="Google Shape;533;p54"/>
          <p:cNvSpPr/>
          <p:nvPr>
            <p:ph idx="6" type="pic"/>
          </p:nvPr>
        </p:nvSpPr>
        <p:spPr>
          <a:xfrm>
            <a:off x="6632250" y="1418775"/>
            <a:ext cx="2064600" cy="2306100"/>
          </a:xfrm>
          <a:prstGeom prst="roundRect">
            <a:avLst>
              <a:gd fmla="val 15772" name="adj"/>
            </a:avLst>
          </a:prstGeom>
          <a:noFill/>
          <a:ln>
            <a:noFill/>
          </a:ln>
        </p:spPr>
      </p:sp>
      <p:sp>
        <p:nvSpPr>
          <p:cNvPr id="534" name="Google Shape;534;p54"/>
          <p:cNvSpPr txBox="1"/>
          <p:nvPr>
            <p:ph idx="7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5" name="Google Shape;535;p54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oints">
  <p:cSld name="CUSTOM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5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8" name="Google Shape;538;p55"/>
          <p:cNvSpPr txBox="1"/>
          <p:nvPr>
            <p:ph type="title"/>
          </p:nvPr>
        </p:nvSpPr>
        <p:spPr>
          <a:xfrm>
            <a:off x="228600" y="460100"/>
            <a:ext cx="8686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539" name="Google Shape;539;p55"/>
          <p:cNvSpPr txBox="1"/>
          <p:nvPr>
            <p:ph idx="2" type="subTitle"/>
          </p:nvPr>
        </p:nvSpPr>
        <p:spPr>
          <a:xfrm>
            <a:off x="2286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0" name="Google Shape;540;p55"/>
          <p:cNvSpPr txBox="1"/>
          <p:nvPr>
            <p:ph idx="3" type="subTitle"/>
          </p:nvPr>
        </p:nvSpPr>
        <p:spPr>
          <a:xfrm>
            <a:off x="641370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1" name="Google Shape;541;p55"/>
          <p:cNvSpPr txBox="1"/>
          <p:nvPr>
            <p:ph idx="4" type="subTitle"/>
          </p:nvPr>
        </p:nvSpPr>
        <p:spPr>
          <a:xfrm>
            <a:off x="3321150" y="3953475"/>
            <a:ext cx="2501700" cy="73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2" name="Google Shape;542;p55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7_1_1_1_1_1_1_1_1_1_1_1_1_1_1_1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6"/>
          <p:cNvSpPr txBox="1"/>
          <p:nvPr/>
        </p:nvSpPr>
        <p:spPr>
          <a:xfrm>
            <a:off x="8227900" y="4802400"/>
            <a:ext cx="6876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rPr>
              <a:t>‹#›</a:t>
            </a:fld>
            <a:endParaRPr sz="700">
              <a:solidFill>
                <a:schemeClr val="accent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5" name="Google Shape;545;p56"/>
          <p:cNvSpPr txBox="1"/>
          <p:nvPr>
            <p:ph idx="1" type="subTitle"/>
          </p:nvPr>
        </p:nvSpPr>
        <p:spPr>
          <a:xfrm>
            <a:off x="228600" y="4891059"/>
            <a:ext cx="1475700" cy="1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00"/>
              <a:buFont typeface="DM Sans"/>
              <a:buNone/>
              <a:defRPr sz="700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6" name="Google Shape;546;p56"/>
          <p:cNvSpPr txBox="1"/>
          <p:nvPr>
            <p:ph idx="2" type="subTitle"/>
          </p:nvPr>
        </p:nvSpPr>
        <p:spPr>
          <a:xfrm>
            <a:off x="4328700" y="392448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47" name="Google Shape;547;p56"/>
          <p:cNvSpPr txBox="1"/>
          <p:nvPr>
            <p:ph idx="3" type="subTitle"/>
          </p:nvPr>
        </p:nvSpPr>
        <p:spPr>
          <a:xfrm>
            <a:off x="5987725" y="499551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48" name="Google Shape;548;p56"/>
          <p:cNvSpPr txBox="1"/>
          <p:nvPr>
            <p:ph idx="4" type="subTitle"/>
          </p:nvPr>
        </p:nvSpPr>
        <p:spPr>
          <a:xfrm>
            <a:off x="4328700" y="1620445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49" name="Google Shape;549;p56"/>
          <p:cNvSpPr txBox="1"/>
          <p:nvPr>
            <p:ph idx="5" type="subTitle"/>
          </p:nvPr>
        </p:nvSpPr>
        <p:spPr>
          <a:xfrm>
            <a:off x="5987725" y="1727550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0" name="Google Shape;550;p56"/>
          <p:cNvSpPr txBox="1"/>
          <p:nvPr>
            <p:ph idx="6" type="subTitle"/>
          </p:nvPr>
        </p:nvSpPr>
        <p:spPr>
          <a:xfrm>
            <a:off x="4328700" y="2850106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51" name="Google Shape;551;p56"/>
          <p:cNvSpPr txBox="1"/>
          <p:nvPr>
            <p:ph idx="7" type="subTitle"/>
          </p:nvPr>
        </p:nvSpPr>
        <p:spPr>
          <a:xfrm>
            <a:off x="5987725" y="2957203"/>
            <a:ext cx="2926200" cy="62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2" name="Google Shape;552;p56"/>
          <p:cNvSpPr txBox="1"/>
          <p:nvPr>
            <p:ph idx="8" type="subTitle"/>
          </p:nvPr>
        </p:nvSpPr>
        <p:spPr>
          <a:xfrm>
            <a:off x="4328700" y="4077970"/>
            <a:ext cx="1526400" cy="38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orum"/>
              <a:buNone/>
              <a:defRPr sz="1600">
                <a:latin typeface="Forum"/>
                <a:ea typeface="Forum"/>
                <a:cs typeface="Forum"/>
                <a:sym typeface="Forum"/>
              </a:defRPr>
            </a:lvl9pPr>
          </a:lstStyle>
          <a:p/>
        </p:txBody>
      </p:sp>
      <p:sp>
        <p:nvSpPr>
          <p:cNvPr id="553" name="Google Shape;553;p56"/>
          <p:cNvSpPr txBox="1"/>
          <p:nvPr>
            <p:ph idx="9" type="subTitle"/>
          </p:nvPr>
        </p:nvSpPr>
        <p:spPr>
          <a:xfrm>
            <a:off x="5987725" y="4185076"/>
            <a:ext cx="2926200" cy="498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54" name="Google Shape;554;p56"/>
          <p:cNvSpPr txBox="1"/>
          <p:nvPr>
            <p:ph type="title"/>
          </p:nvPr>
        </p:nvSpPr>
        <p:spPr>
          <a:xfrm>
            <a:off x="228600" y="460100"/>
            <a:ext cx="28347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bg>
      <p:bgPr>
        <a:solidFill>
          <a:schemeClr val="dk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7"/>
          <p:cNvSpPr/>
          <p:nvPr/>
        </p:nvSpPr>
        <p:spPr>
          <a:xfrm>
            <a:off x="4618950" y="0"/>
            <a:ext cx="452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Forum"/>
              <a:ea typeface="Forum"/>
              <a:cs typeface="Forum"/>
              <a:sym typeface="Forum"/>
            </a:endParaRPr>
          </a:p>
        </p:txBody>
      </p:sp>
      <p:sp>
        <p:nvSpPr>
          <p:cNvPr id="557" name="Google Shape;557;p57"/>
          <p:cNvSpPr txBox="1"/>
          <p:nvPr>
            <p:ph type="title"/>
          </p:nvPr>
        </p:nvSpPr>
        <p:spPr>
          <a:xfrm>
            <a:off x="228600" y="4039700"/>
            <a:ext cx="4296300" cy="644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Forum"/>
              <a:buNone/>
              <a:defRPr sz="7000"/>
            </a:lvl9pPr>
          </a:lstStyle>
          <a:p/>
        </p:txBody>
      </p:sp>
      <p:sp>
        <p:nvSpPr>
          <p:cNvPr id="558" name="Google Shape;558;p57"/>
          <p:cNvSpPr txBox="1"/>
          <p:nvPr>
            <p:ph idx="1" type="subTitle"/>
          </p:nvPr>
        </p:nvSpPr>
        <p:spPr>
          <a:xfrm>
            <a:off x="4994900" y="457200"/>
            <a:ext cx="3920400" cy="1342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1" name="Google Shape;56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0" name="Google Shape;570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715966" y="2608975"/>
            <a:ext cx="2994300" cy="122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2" type="subTitle"/>
          </p:nvPr>
        </p:nvSpPr>
        <p:spPr>
          <a:xfrm>
            <a:off x="5433730" y="2608975"/>
            <a:ext cx="2994300" cy="122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3" type="subTitle"/>
          </p:nvPr>
        </p:nvSpPr>
        <p:spPr>
          <a:xfrm>
            <a:off x="715966" y="2137254"/>
            <a:ext cx="2994300" cy="4797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4" type="subTitle"/>
          </p:nvPr>
        </p:nvSpPr>
        <p:spPr>
          <a:xfrm>
            <a:off x="5433730" y="2137254"/>
            <a:ext cx="2994300" cy="4797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713250" y="384331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7610560" y="3890589"/>
            <a:ext cx="1533444" cy="1252912"/>
          </a:xfrm>
          <a:custGeom>
            <a:rect b="b" l="l" r="r" t="t"/>
            <a:pathLst>
              <a:path extrusionOk="0" h="1252912" w="1533444">
                <a:moveTo>
                  <a:pt x="1519635" y="0"/>
                </a:moveTo>
                <a:lnTo>
                  <a:pt x="1533444" y="0"/>
                </a:lnTo>
                <a:lnTo>
                  <a:pt x="1533444" y="54342"/>
                </a:lnTo>
                <a:lnTo>
                  <a:pt x="1512470" y="74434"/>
                </a:lnTo>
                <a:cubicBezTo>
                  <a:pt x="1401592" y="217101"/>
                  <a:pt x="1370577" y="642779"/>
                  <a:pt x="1256598" y="814135"/>
                </a:cubicBezTo>
                <a:cubicBezTo>
                  <a:pt x="1142619" y="985492"/>
                  <a:pt x="1020110" y="1030463"/>
                  <a:pt x="828594" y="1102572"/>
                </a:cubicBezTo>
                <a:cubicBezTo>
                  <a:pt x="637079" y="1174682"/>
                  <a:pt x="305996" y="1208798"/>
                  <a:pt x="107502" y="1246791"/>
                </a:cubicBezTo>
                <a:lnTo>
                  <a:pt x="73236" y="1252912"/>
                </a:lnTo>
                <a:lnTo>
                  <a:pt x="0" y="1252912"/>
                </a:lnTo>
                <a:lnTo>
                  <a:pt x="34266" y="1246791"/>
                </a:lnTo>
                <a:cubicBezTo>
                  <a:pt x="232761" y="1208798"/>
                  <a:pt x="563843" y="1174682"/>
                  <a:pt x="755359" y="1102572"/>
                </a:cubicBezTo>
                <a:cubicBezTo>
                  <a:pt x="946875" y="1030463"/>
                  <a:pt x="1069383" y="985492"/>
                  <a:pt x="1183362" y="814135"/>
                </a:cubicBezTo>
                <a:cubicBezTo>
                  <a:pt x="1297341" y="642779"/>
                  <a:pt x="1328356" y="217101"/>
                  <a:pt x="1439234" y="74434"/>
                </a:cubicBezTo>
                <a:cubicBezTo>
                  <a:pt x="1460023" y="47683"/>
                  <a:pt x="1484466" y="24804"/>
                  <a:pt x="1511012" y="5673"/>
                </a:cubicBezTo>
                <a:lnTo>
                  <a:pt x="1519635" y="0"/>
                </a:lnTo>
                <a:close/>
              </a:path>
            </a:pathLst>
          </a:custGeom>
          <a:solidFill>
            <a:srgbClr val="F9CB31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7749146" y="4047170"/>
            <a:ext cx="1394851" cy="1096325"/>
          </a:xfrm>
          <a:custGeom>
            <a:rect b="b" l="l" r="r" t="t"/>
            <a:pathLst>
              <a:path extrusionOk="0" h="1096325" w="1394851">
                <a:moveTo>
                  <a:pt x="1394851" y="0"/>
                </a:moveTo>
                <a:lnTo>
                  <a:pt x="1394851" y="1096325"/>
                </a:lnTo>
                <a:lnTo>
                  <a:pt x="0" y="1096325"/>
                </a:lnTo>
                <a:lnTo>
                  <a:pt x="34266" y="1090204"/>
                </a:lnTo>
                <a:cubicBezTo>
                  <a:pt x="232761" y="1052211"/>
                  <a:pt x="563843" y="1018095"/>
                  <a:pt x="755359" y="945985"/>
                </a:cubicBezTo>
                <a:cubicBezTo>
                  <a:pt x="946875" y="873876"/>
                  <a:pt x="1069383" y="828905"/>
                  <a:pt x="1183362" y="657548"/>
                </a:cubicBezTo>
                <a:cubicBezTo>
                  <a:pt x="1268846" y="529031"/>
                  <a:pt x="1307663" y="257458"/>
                  <a:pt x="1368506" y="69516"/>
                </a:cubicBezTo>
                <a:lnTo>
                  <a:pt x="1394851" y="0"/>
                </a:lnTo>
                <a:close/>
              </a:path>
            </a:pathLst>
          </a:custGeom>
          <a:solidFill>
            <a:srgbClr val="E87D4D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7591165" y="5143499"/>
            <a:ext cx="92629" cy="3185"/>
          </a:xfrm>
          <a:custGeom>
            <a:rect b="b" l="l" r="r" t="t"/>
            <a:pathLst>
              <a:path extrusionOk="0" h="3185" w="92629">
                <a:moveTo>
                  <a:pt x="19393" y="0"/>
                </a:moveTo>
                <a:lnTo>
                  <a:pt x="92629" y="0"/>
                </a:lnTo>
                <a:lnTo>
                  <a:pt x="87590" y="900"/>
                </a:lnTo>
                <a:lnTo>
                  <a:pt x="73236" y="3185"/>
                </a:lnTo>
                <a:lnTo>
                  <a:pt x="0" y="3185"/>
                </a:lnTo>
                <a:lnTo>
                  <a:pt x="14354" y="900"/>
                </a:lnTo>
                <a:lnTo>
                  <a:pt x="19393" y="0"/>
                </a:lnTo>
                <a:close/>
              </a:path>
            </a:pathLst>
          </a:custGeom>
          <a:solidFill>
            <a:srgbClr val="FF976E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Google Shape;62;p7"/>
          <p:cNvGrpSpPr/>
          <p:nvPr/>
        </p:nvGrpSpPr>
        <p:grpSpPr>
          <a:xfrm>
            <a:off x="-6" y="-3"/>
            <a:ext cx="1552839" cy="1256093"/>
            <a:chOff x="-6" y="-3"/>
            <a:chExt cx="1552839" cy="1256093"/>
          </a:xfrm>
        </p:grpSpPr>
        <p:sp>
          <p:nvSpPr>
            <p:cNvPr id="63" name="Google Shape;63;p7"/>
            <p:cNvSpPr/>
            <p:nvPr/>
          </p:nvSpPr>
          <p:spPr>
            <a:xfrm rot="10800000">
              <a:off x="6" y="3178"/>
              <a:ext cx="1533444" cy="1252912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 rot="10800000">
              <a:off x="-6" y="3183"/>
              <a:ext cx="1394851" cy="1096325"/>
            </a:xfrm>
            <a:custGeom>
              <a:rect b="b" l="l" r="r" t="t"/>
              <a:pathLst>
                <a:path extrusionOk="0" h="1096325" w="1394851">
                  <a:moveTo>
                    <a:pt x="1394851" y="0"/>
                  </a:moveTo>
                  <a:lnTo>
                    <a:pt x="1394851" y="1096325"/>
                  </a:lnTo>
                  <a:lnTo>
                    <a:pt x="0" y="1096325"/>
                  </a:lnTo>
                  <a:lnTo>
                    <a:pt x="34266" y="1090204"/>
                  </a:lnTo>
                  <a:cubicBezTo>
                    <a:pt x="232761" y="1052211"/>
                    <a:pt x="563843" y="1018095"/>
                    <a:pt x="755359" y="945985"/>
                  </a:cubicBezTo>
                  <a:cubicBezTo>
                    <a:pt x="946875" y="873876"/>
                    <a:pt x="1069383" y="828905"/>
                    <a:pt x="1183362" y="657548"/>
                  </a:cubicBezTo>
                  <a:cubicBezTo>
                    <a:pt x="1268846" y="529031"/>
                    <a:pt x="1307663" y="257458"/>
                    <a:pt x="1368506" y="69516"/>
                  </a:cubicBezTo>
                  <a:lnTo>
                    <a:pt x="1394851" y="0"/>
                  </a:lnTo>
                  <a:close/>
                </a:path>
              </a:pathLst>
            </a:custGeom>
            <a:solidFill>
              <a:srgbClr val="E87D4D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 rot="10800000">
              <a:off x="1460204" y="-3"/>
              <a:ext cx="92629" cy="3185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976E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5" name="Google Shape;575;p6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0" name="Google Shape;580;p6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81" name="Google Shape;581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6" name="Google Shape;586;p6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9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69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1" name="Google Shape;591;p69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2" name="Google Shape;592;p69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3" name="Google Shape;593;p69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4" name="Google Shape;594;p69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5" name="Google Shape;595;p69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70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9" name="Google Shape;599;p70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2" name="Google Shape;602;p71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03" name="Google Shape;603;p71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04" name="Google Shape;604;p71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05" name="Google Shape;605;p71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-188886" y="-7"/>
            <a:ext cx="4324353" cy="5143500"/>
            <a:chOff x="-188886" y="-7"/>
            <a:chExt cx="4324353" cy="5143500"/>
          </a:xfrm>
        </p:grpSpPr>
        <p:sp>
          <p:nvSpPr>
            <p:cNvPr id="68" name="Google Shape;68;p8"/>
            <p:cNvSpPr/>
            <p:nvPr/>
          </p:nvSpPr>
          <p:spPr>
            <a:xfrm flipH="1" rot="10800000">
              <a:off x="20667" y="-7"/>
              <a:ext cx="4114800" cy="514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0"/>
                  </a:ln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 flipH="1" rot="10800000">
              <a:off x="-188886" y="-7"/>
              <a:ext cx="4114800" cy="514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0"/>
                  </a:lnTo>
                  <a:cubicBezTo>
                    <a:pt x="93137" y="0"/>
                    <a:pt x="120000" y="26863"/>
                    <a:pt x="120000" y="60000"/>
                  </a:cubicBezTo>
                  <a:cubicBezTo>
                    <a:pt x="120000" y="93137"/>
                    <a:pt x="93137" y="120000"/>
                    <a:pt x="6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9A858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8"/>
          <p:cNvSpPr txBox="1"/>
          <p:nvPr>
            <p:ph type="title"/>
          </p:nvPr>
        </p:nvSpPr>
        <p:spPr>
          <a:xfrm>
            <a:off x="4678372" y="1805455"/>
            <a:ext cx="3708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4678372" y="3498247"/>
            <a:ext cx="3708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2" type="title"/>
          </p:nvPr>
        </p:nvSpPr>
        <p:spPr>
          <a:xfrm>
            <a:off x="6669514" y="708641"/>
            <a:ext cx="1612500" cy="7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7000"/>
              <a:buFont typeface="Archivo Black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" name="Google Shape;73;p8"/>
          <p:cNvGrpSpPr/>
          <p:nvPr/>
        </p:nvGrpSpPr>
        <p:grpSpPr>
          <a:xfrm>
            <a:off x="6087643" y="950"/>
            <a:ext cx="3068872" cy="3792913"/>
            <a:chOff x="6087643" y="950"/>
            <a:chExt cx="3068872" cy="3792913"/>
          </a:xfrm>
        </p:grpSpPr>
        <p:sp>
          <p:nvSpPr>
            <p:cNvPr id="74" name="Google Shape;74;p8"/>
            <p:cNvSpPr/>
            <p:nvPr/>
          </p:nvSpPr>
          <p:spPr>
            <a:xfrm rot="-5400000">
              <a:off x="5745044" y="343638"/>
              <a:ext cx="3745437" cy="3060238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6105644" y="365525"/>
              <a:ext cx="3406924" cy="2677774"/>
            </a:xfrm>
            <a:custGeom>
              <a:rect b="b" l="l" r="r" t="t"/>
              <a:pathLst>
                <a:path extrusionOk="0" h="1096325" w="1394851">
                  <a:moveTo>
                    <a:pt x="1394851" y="0"/>
                  </a:moveTo>
                  <a:lnTo>
                    <a:pt x="1394851" y="1096325"/>
                  </a:lnTo>
                  <a:lnTo>
                    <a:pt x="0" y="1096325"/>
                  </a:lnTo>
                  <a:lnTo>
                    <a:pt x="34266" y="1090204"/>
                  </a:lnTo>
                  <a:cubicBezTo>
                    <a:pt x="232761" y="1052211"/>
                    <a:pt x="563843" y="1018095"/>
                    <a:pt x="755359" y="945985"/>
                  </a:cubicBezTo>
                  <a:cubicBezTo>
                    <a:pt x="946875" y="873876"/>
                    <a:pt x="1069383" y="828905"/>
                    <a:pt x="1183362" y="657548"/>
                  </a:cubicBezTo>
                  <a:cubicBezTo>
                    <a:pt x="1268846" y="529031"/>
                    <a:pt x="1307663" y="257458"/>
                    <a:pt x="1368506" y="69516"/>
                  </a:cubicBezTo>
                  <a:lnTo>
                    <a:pt x="1394851" y="0"/>
                  </a:lnTo>
                  <a:close/>
                </a:path>
              </a:pathLst>
            </a:custGeom>
            <a:solidFill>
              <a:srgbClr val="E87D4D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9039503" y="3676851"/>
              <a:ext cx="226246" cy="7779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976E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-187879" y="1349626"/>
            <a:ext cx="3068876" cy="3792830"/>
            <a:chOff x="-187879" y="1349626"/>
            <a:chExt cx="3068876" cy="3792830"/>
          </a:xfrm>
        </p:grpSpPr>
        <p:sp>
          <p:nvSpPr>
            <p:cNvPr id="78" name="Google Shape;78;p8"/>
            <p:cNvSpPr/>
            <p:nvPr/>
          </p:nvSpPr>
          <p:spPr>
            <a:xfrm rot="5400000">
              <a:off x="-521841" y="1739618"/>
              <a:ext cx="3745437" cy="3060238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 rot="5400000">
              <a:off x="-297113" y="1458859"/>
              <a:ext cx="226246" cy="7779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2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08" name="Google Shape;608;p72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09" name="Google Shape;609;p7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0" name="Google Shape;610;p72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1" name="Google Shape;611;p72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2" name="Google Shape;612;p72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3" name="Google Shape;613;p72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3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6" name="Google Shape;616;p73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7" name="Google Shape;617;p73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8" name="Google Shape;618;p73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19" name="Google Shape;619;p73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0" name="Google Shape;620;p73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1" name="Google Shape;621;p73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2" name="Google Shape;622;p73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23" name="Google Shape;623;p73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74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9" name="Google Shape;629;p75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p75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31" name="Google Shape;631;p75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2" name="Google Shape;63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75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4" name="Google Shape;634;p75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6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7" name="Google Shape;637;p76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76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76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0" name="Google Shape;640;p76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76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2" name="Google Shape;64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76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4" name="Google Shape;644;p76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5" name="Google Shape;645;p76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7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8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0" name="Google Shape;650;p78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1" name="Google Shape;651;p78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p78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3" name="Google Shape;653;p78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4" name="Google Shape;654;p78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5" name="Google Shape;655;p78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78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7" name="Google Shape;657;p78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58" name="Google Shape;658;p78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mages">
  <p:cSld name="CUSTOM_2_1">
    <p:bg>
      <p:bgPr>
        <a:solidFill>
          <a:schemeClr val="lt2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9"/>
          <p:cNvSpPr txBox="1"/>
          <p:nvPr>
            <p:ph type="title"/>
          </p:nvPr>
        </p:nvSpPr>
        <p:spPr>
          <a:xfrm>
            <a:off x="7568637" y="418577"/>
            <a:ext cx="1005300" cy="32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 b="1"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1" name="Google Shape;661;p79"/>
          <p:cNvSpPr txBox="1"/>
          <p:nvPr>
            <p:ph idx="2" type="title"/>
          </p:nvPr>
        </p:nvSpPr>
        <p:spPr>
          <a:xfrm>
            <a:off x="5636352" y="418577"/>
            <a:ext cx="1005300" cy="32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 b="1"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2" name="Google Shape;662;p79"/>
          <p:cNvSpPr txBox="1"/>
          <p:nvPr>
            <p:ph idx="3" type="title"/>
          </p:nvPr>
        </p:nvSpPr>
        <p:spPr>
          <a:xfrm>
            <a:off x="3725852" y="418577"/>
            <a:ext cx="1005300" cy="327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 b="1" sz="16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Nunito Sans"/>
              <a:buNone/>
              <a:defRPr b="1" sz="1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3" name="Google Shape;663;p79"/>
          <p:cNvSpPr/>
          <p:nvPr/>
        </p:nvSpPr>
        <p:spPr>
          <a:xfrm>
            <a:off x="-7450" y="-3650"/>
            <a:ext cx="3287100" cy="33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64" name="Google Shape;664;p79"/>
          <p:cNvSpPr txBox="1"/>
          <p:nvPr>
            <p:ph idx="1" type="subTitle"/>
          </p:nvPr>
        </p:nvSpPr>
        <p:spPr>
          <a:xfrm>
            <a:off x="426025" y="1345400"/>
            <a:ext cx="2346300" cy="64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 Medium"/>
              <a:buNone/>
              <a:defRPr sz="10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defRPr>
            </a:lvl9pPr>
          </a:lstStyle>
          <a:p/>
        </p:txBody>
      </p:sp>
      <p:sp>
        <p:nvSpPr>
          <p:cNvPr id="665" name="Google Shape;665;p79"/>
          <p:cNvSpPr/>
          <p:nvPr>
            <p:ph idx="4" type="pic"/>
          </p:nvPr>
        </p:nvSpPr>
        <p:spPr>
          <a:xfrm>
            <a:off x="426025" y="3373486"/>
            <a:ext cx="7743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66" name="Google Shape;666;p79"/>
          <p:cNvSpPr/>
          <p:nvPr>
            <p:ph idx="5" type="pic"/>
          </p:nvPr>
        </p:nvSpPr>
        <p:spPr>
          <a:xfrm>
            <a:off x="1230300" y="3373474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67" name="Google Shape;667;p79"/>
          <p:cNvSpPr/>
          <p:nvPr>
            <p:ph idx="6" type="pic"/>
          </p:nvPr>
        </p:nvSpPr>
        <p:spPr>
          <a:xfrm>
            <a:off x="1230300" y="4047794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68" name="Google Shape;668;p79"/>
          <p:cNvSpPr/>
          <p:nvPr>
            <p:ph idx="7" type="pic"/>
          </p:nvPr>
        </p:nvSpPr>
        <p:spPr>
          <a:xfrm>
            <a:off x="2025276" y="4047794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69" name="Google Shape;669;p79"/>
          <p:cNvSpPr/>
          <p:nvPr>
            <p:ph idx="8" type="pic"/>
          </p:nvPr>
        </p:nvSpPr>
        <p:spPr>
          <a:xfrm>
            <a:off x="2025276" y="3373474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0" name="Google Shape;670;p79"/>
          <p:cNvSpPr/>
          <p:nvPr>
            <p:ph idx="9" type="pic"/>
          </p:nvPr>
        </p:nvSpPr>
        <p:spPr>
          <a:xfrm>
            <a:off x="425925" y="2024850"/>
            <a:ext cx="7743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1" name="Google Shape;671;p79"/>
          <p:cNvSpPr/>
          <p:nvPr>
            <p:ph idx="13" type="pic"/>
          </p:nvPr>
        </p:nvSpPr>
        <p:spPr>
          <a:xfrm>
            <a:off x="1230300" y="2024857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2" name="Google Shape;672;p79"/>
          <p:cNvSpPr/>
          <p:nvPr>
            <p:ph idx="14" type="pic"/>
          </p:nvPr>
        </p:nvSpPr>
        <p:spPr>
          <a:xfrm>
            <a:off x="426025" y="2710201"/>
            <a:ext cx="7743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3" name="Google Shape;673;p79"/>
          <p:cNvSpPr/>
          <p:nvPr>
            <p:ph idx="15" type="pic"/>
          </p:nvPr>
        </p:nvSpPr>
        <p:spPr>
          <a:xfrm>
            <a:off x="1230300" y="2699177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4" name="Google Shape;674;p79"/>
          <p:cNvSpPr/>
          <p:nvPr>
            <p:ph idx="16" type="pic"/>
          </p:nvPr>
        </p:nvSpPr>
        <p:spPr>
          <a:xfrm>
            <a:off x="2025276" y="2699177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5" name="Google Shape;675;p79"/>
          <p:cNvSpPr/>
          <p:nvPr>
            <p:ph idx="17" type="pic"/>
          </p:nvPr>
        </p:nvSpPr>
        <p:spPr>
          <a:xfrm>
            <a:off x="2025276" y="2024857"/>
            <a:ext cx="7650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6" name="Google Shape;676;p79"/>
          <p:cNvSpPr/>
          <p:nvPr>
            <p:ph idx="18" type="pic"/>
          </p:nvPr>
        </p:nvSpPr>
        <p:spPr>
          <a:xfrm>
            <a:off x="426025" y="4036750"/>
            <a:ext cx="774300" cy="642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77" name="Google Shape;677;p79"/>
          <p:cNvSpPr txBox="1"/>
          <p:nvPr>
            <p:ph idx="19" type="ctrTitle"/>
          </p:nvPr>
        </p:nvSpPr>
        <p:spPr>
          <a:xfrm>
            <a:off x="335400" y="466575"/>
            <a:ext cx="2715300" cy="8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Tomorrow Light"/>
              <a:buNone/>
              <a:defRPr sz="2300">
                <a:latin typeface="Tomorrow Light"/>
                <a:ea typeface="Tomorrow Light"/>
                <a:cs typeface="Tomorrow Light"/>
                <a:sym typeface="Tomorr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 u="sng"/>
            </a:lvl9pPr>
          </a:lstStyle>
          <a:p/>
        </p:txBody>
      </p:sp>
      <p:sp>
        <p:nvSpPr>
          <p:cNvPr id="678" name="Google Shape;678;p79"/>
          <p:cNvSpPr/>
          <p:nvPr/>
        </p:nvSpPr>
        <p:spPr>
          <a:xfrm>
            <a:off x="3088030" y="114407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679" name="Google Shape;679;p79"/>
          <p:cNvSpPr/>
          <p:nvPr/>
        </p:nvSpPr>
        <p:spPr>
          <a:xfrm rot="10800000">
            <a:off x="2707146" y="114476"/>
            <a:ext cx="78600" cy="89100"/>
          </a:xfrm>
          <a:prstGeom prst="chevron">
            <a:avLst>
              <a:gd fmla="val 679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cxnSp>
        <p:nvCxnSpPr>
          <p:cNvPr id="680" name="Google Shape;680;p79"/>
          <p:cNvCxnSpPr/>
          <p:nvPr/>
        </p:nvCxnSpPr>
        <p:spPr>
          <a:xfrm>
            <a:off x="2578169" y="-5981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1" name="Google Shape;681;p79"/>
          <p:cNvCxnSpPr/>
          <p:nvPr/>
        </p:nvCxnSpPr>
        <p:spPr>
          <a:xfrm>
            <a:off x="2936884" y="-3413"/>
            <a:ext cx="0" cy="33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2" name="Google Shape;682;p79"/>
          <p:cNvSpPr txBox="1"/>
          <p:nvPr>
            <p:ph idx="20" type="subTitle"/>
          </p:nvPr>
        </p:nvSpPr>
        <p:spPr>
          <a:xfrm>
            <a:off x="0" y="0"/>
            <a:ext cx="2578200" cy="3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unito Sans"/>
              <a:buNone/>
              <a:defRPr sz="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3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1"/>
          <p:cNvSpPr/>
          <p:nvPr/>
        </p:nvSpPr>
        <p:spPr>
          <a:xfrm flipH="1">
            <a:off x="575775" y="282900"/>
            <a:ext cx="6489000" cy="4574400"/>
          </a:xfrm>
          <a:prstGeom prst="round2DiagRect">
            <a:avLst>
              <a:gd fmla="val 607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8" name="Google Shape;688;p81"/>
          <p:cNvSpPr/>
          <p:nvPr/>
        </p:nvSpPr>
        <p:spPr>
          <a:xfrm rot="5400000">
            <a:off x="7817600" y="-468900"/>
            <a:ext cx="291000" cy="1794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89" name="Google Shape;689;p81"/>
          <p:cNvSpPr/>
          <p:nvPr/>
        </p:nvSpPr>
        <p:spPr>
          <a:xfrm>
            <a:off x="284775" y="282900"/>
            <a:ext cx="291000" cy="4574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90" name="Google Shape;690;p81"/>
          <p:cNvSpPr txBox="1"/>
          <p:nvPr>
            <p:ph idx="1" type="subTitle"/>
          </p:nvPr>
        </p:nvSpPr>
        <p:spPr>
          <a:xfrm>
            <a:off x="1008000" y="4285050"/>
            <a:ext cx="15738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91" name="Google Shape;691;p81"/>
          <p:cNvSpPr txBox="1"/>
          <p:nvPr>
            <p:ph type="title"/>
          </p:nvPr>
        </p:nvSpPr>
        <p:spPr>
          <a:xfrm>
            <a:off x="1008000" y="587700"/>
            <a:ext cx="4957200" cy="12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81"/>
          <p:cNvSpPr/>
          <p:nvPr>
            <p:ph idx="2" type="pic"/>
          </p:nvPr>
        </p:nvSpPr>
        <p:spPr>
          <a:xfrm>
            <a:off x="7064850" y="575175"/>
            <a:ext cx="1794600" cy="4283100"/>
          </a:xfrm>
          <a:prstGeom prst="roundRect">
            <a:avLst>
              <a:gd fmla="val 16555" name="adj"/>
            </a:avLst>
          </a:prstGeom>
          <a:noFill/>
          <a:ln>
            <a:noFill/>
          </a:ln>
        </p:spPr>
      </p:sp>
      <p:sp>
        <p:nvSpPr>
          <p:cNvPr id="693" name="Google Shape;693;p81"/>
          <p:cNvSpPr txBox="1"/>
          <p:nvPr>
            <p:ph idx="3" type="subTitle"/>
          </p:nvPr>
        </p:nvSpPr>
        <p:spPr>
          <a:xfrm>
            <a:off x="3178225" y="4285050"/>
            <a:ext cx="15738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utfit"/>
              <a:buNone/>
              <a:defRPr sz="8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2"/>
          <p:cNvSpPr txBox="1"/>
          <p:nvPr>
            <p:ph type="title"/>
          </p:nvPr>
        </p:nvSpPr>
        <p:spPr>
          <a:xfrm>
            <a:off x="1731400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96" name="Google Shape;696;p82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7" name="Google Shape;697;p82"/>
          <p:cNvSpPr txBox="1"/>
          <p:nvPr>
            <p:ph idx="2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698" name="Google Shape;698;p82"/>
          <p:cNvSpPr txBox="1"/>
          <p:nvPr>
            <p:ph idx="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_1">
  <p:cSld name="SECTION_HEADER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9"/>
          <p:cNvGrpSpPr/>
          <p:nvPr/>
        </p:nvGrpSpPr>
        <p:grpSpPr>
          <a:xfrm>
            <a:off x="118" y="-5"/>
            <a:ext cx="9143899" cy="722178"/>
            <a:chOff x="118" y="-5"/>
            <a:chExt cx="9143899" cy="722178"/>
          </a:xfrm>
        </p:grpSpPr>
        <p:sp>
          <p:nvSpPr>
            <p:cNvPr id="82" name="Google Shape;82;p9"/>
            <p:cNvSpPr/>
            <p:nvPr/>
          </p:nvSpPr>
          <p:spPr>
            <a:xfrm flipH="1" rot="10800000">
              <a:off x="1323976" y="91913"/>
              <a:ext cx="7820016" cy="630260"/>
            </a:xfrm>
            <a:custGeom>
              <a:rect b="b" l="l" r="r" t="t"/>
              <a:pathLst>
                <a:path extrusionOk="0" h="10933" w="132920">
                  <a:moveTo>
                    <a:pt x="132919" y="1"/>
                  </a:moveTo>
                  <a:cubicBezTo>
                    <a:pt x="125612" y="2023"/>
                    <a:pt x="114190" y="4313"/>
                    <a:pt x="98746" y="4902"/>
                  </a:cubicBezTo>
                  <a:cubicBezTo>
                    <a:pt x="95841" y="5013"/>
                    <a:pt x="93083" y="5053"/>
                    <a:pt x="90419" y="5053"/>
                  </a:cubicBezTo>
                  <a:cubicBezTo>
                    <a:pt x="83298" y="5053"/>
                    <a:pt x="76848" y="4765"/>
                    <a:pt x="70045" y="4765"/>
                  </a:cubicBezTo>
                  <a:cubicBezTo>
                    <a:pt x="64549" y="4765"/>
                    <a:pt x="58823" y="4953"/>
                    <a:pt x="52328" y="5634"/>
                  </a:cubicBezTo>
                  <a:cubicBezTo>
                    <a:pt x="39807" y="6946"/>
                    <a:pt x="0" y="10932"/>
                    <a:pt x="0" y="10932"/>
                  </a:cubicBezTo>
                  <a:lnTo>
                    <a:pt x="132919" y="10932"/>
                  </a:lnTo>
                  <a:lnTo>
                    <a:pt x="132919" y="1"/>
                  </a:lnTo>
                  <a:close/>
                </a:path>
              </a:pathLst>
            </a:custGeom>
            <a:solidFill>
              <a:srgbClr val="D14000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 flipH="1" rot="10800000">
              <a:off x="118" y="-5"/>
              <a:ext cx="9143899" cy="572288"/>
            </a:xfrm>
            <a:custGeom>
              <a:rect b="b" l="l" r="r" t="t"/>
              <a:pathLst>
                <a:path extrusionOk="0" h="10933" w="132920">
                  <a:moveTo>
                    <a:pt x="132919" y="1"/>
                  </a:moveTo>
                  <a:cubicBezTo>
                    <a:pt x="125612" y="2023"/>
                    <a:pt x="114190" y="4313"/>
                    <a:pt x="98746" y="4902"/>
                  </a:cubicBezTo>
                  <a:cubicBezTo>
                    <a:pt x="95841" y="5013"/>
                    <a:pt x="93083" y="5053"/>
                    <a:pt x="90419" y="5053"/>
                  </a:cubicBezTo>
                  <a:cubicBezTo>
                    <a:pt x="83298" y="5053"/>
                    <a:pt x="76848" y="4765"/>
                    <a:pt x="70045" y="4765"/>
                  </a:cubicBezTo>
                  <a:cubicBezTo>
                    <a:pt x="64549" y="4765"/>
                    <a:pt x="58823" y="4953"/>
                    <a:pt x="52328" y="5634"/>
                  </a:cubicBezTo>
                  <a:cubicBezTo>
                    <a:pt x="39807" y="6946"/>
                    <a:pt x="0" y="10932"/>
                    <a:pt x="0" y="10932"/>
                  </a:cubicBezTo>
                  <a:lnTo>
                    <a:pt x="132919" y="10932"/>
                  </a:lnTo>
                  <a:lnTo>
                    <a:pt x="132919" y="1"/>
                  </a:lnTo>
                  <a:close/>
                </a:path>
              </a:pathLst>
            </a:custGeom>
            <a:solidFill>
              <a:srgbClr val="F9A858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9"/>
          <p:cNvSpPr txBox="1"/>
          <p:nvPr>
            <p:ph type="title"/>
          </p:nvPr>
        </p:nvSpPr>
        <p:spPr>
          <a:xfrm>
            <a:off x="3593098" y="830485"/>
            <a:ext cx="3708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" type="subTitle"/>
          </p:nvPr>
        </p:nvSpPr>
        <p:spPr>
          <a:xfrm>
            <a:off x="3593098" y="2514691"/>
            <a:ext cx="3708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9"/>
          <p:cNvSpPr txBox="1"/>
          <p:nvPr>
            <p:ph idx="2" type="title"/>
          </p:nvPr>
        </p:nvSpPr>
        <p:spPr>
          <a:xfrm>
            <a:off x="1842909" y="1528602"/>
            <a:ext cx="1612500" cy="7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7000"/>
              <a:buFont typeface="Archivo Black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3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3"/>
          <p:cNvSpPr txBox="1"/>
          <p:nvPr>
            <p:ph type="title"/>
          </p:nvPr>
        </p:nvSpPr>
        <p:spPr>
          <a:xfrm>
            <a:off x="284775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01" name="Google Shape;701;p83"/>
          <p:cNvSpPr txBox="1"/>
          <p:nvPr>
            <p:ph idx="1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702" name="Google Shape;702;p83"/>
          <p:cNvSpPr txBox="1"/>
          <p:nvPr>
            <p:ph idx="2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2">
  <p:cSld name="BLANK_1_1_1_1_1_1_1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4"/>
          <p:cNvSpPr/>
          <p:nvPr/>
        </p:nvSpPr>
        <p:spPr>
          <a:xfrm flipH="1">
            <a:off x="575775" y="282900"/>
            <a:ext cx="8283600" cy="4574400"/>
          </a:xfrm>
          <a:prstGeom prst="round2DiagRect">
            <a:avLst>
              <a:gd fmla="val 6071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05" name="Google Shape;705;p84"/>
          <p:cNvSpPr txBox="1"/>
          <p:nvPr>
            <p:ph type="title"/>
          </p:nvPr>
        </p:nvSpPr>
        <p:spPr>
          <a:xfrm>
            <a:off x="779100" y="282900"/>
            <a:ext cx="4234800" cy="457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84"/>
          <p:cNvSpPr/>
          <p:nvPr/>
        </p:nvSpPr>
        <p:spPr>
          <a:xfrm>
            <a:off x="284775" y="282900"/>
            <a:ext cx="291000" cy="45744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3">
    <p:bg>
      <p:bgPr>
        <a:solidFill>
          <a:schemeClr val="lt2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5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09" name="Google Shape;709;p85"/>
          <p:cNvSpPr txBox="1"/>
          <p:nvPr>
            <p:ph idx="2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710" name="Google Shape;710;p85"/>
          <p:cNvSpPr txBox="1"/>
          <p:nvPr>
            <p:ph idx="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lt2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6"/>
          <p:cNvSpPr txBox="1"/>
          <p:nvPr>
            <p:ph type="title"/>
          </p:nvPr>
        </p:nvSpPr>
        <p:spPr>
          <a:xfrm>
            <a:off x="284775" y="282900"/>
            <a:ext cx="27873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3" name="Google Shape;713;p86"/>
          <p:cNvSpPr txBox="1"/>
          <p:nvPr>
            <p:ph idx="1" type="subTitle"/>
          </p:nvPr>
        </p:nvSpPr>
        <p:spPr>
          <a:xfrm>
            <a:off x="3348525" y="79492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14" name="Google Shape;714;p86"/>
          <p:cNvSpPr txBox="1"/>
          <p:nvPr>
            <p:ph idx="2" type="subTitle"/>
          </p:nvPr>
        </p:nvSpPr>
        <p:spPr>
          <a:xfrm>
            <a:off x="6242100" y="79492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715" name="Google Shape;715;p86"/>
          <p:cNvSpPr txBox="1"/>
          <p:nvPr>
            <p:ph idx="3" type="subTitle"/>
          </p:nvPr>
        </p:nvSpPr>
        <p:spPr>
          <a:xfrm>
            <a:off x="3348525" y="191190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716" name="Google Shape;716;p86"/>
          <p:cNvSpPr txBox="1"/>
          <p:nvPr>
            <p:ph idx="4" type="subTitle"/>
          </p:nvPr>
        </p:nvSpPr>
        <p:spPr>
          <a:xfrm>
            <a:off x="6242100" y="191190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717" name="Google Shape;717;p86"/>
          <p:cNvSpPr txBox="1"/>
          <p:nvPr>
            <p:ph idx="5" type="subTitle"/>
          </p:nvPr>
        </p:nvSpPr>
        <p:spPr>
          <a:xfrm>
            <a:off x="3348525" y="302887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18" name="Google Shape;718;p86"/>
          <p:cNvSpPr txBox="1"/>
          <p:nvPr>
            <p:ph idx="6" type="subTitle"/>
          </p:nvPr>
        </p:nvSpPr>
        <p:spPr>
          <a:xfrm>
            <a:off x="6242100" y="3028875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19" name="Google Shape;719;p86"/>
          <p:cNvSpPr txBox="1"/>
          <p:nvPr>
            <p:ph idx="7" type="subTitle"/>
          </p:nvPr>
        </p:nvSpPr>
        <p:spPr>
          <a:xfrm>
            <a:off x="3348525" y="414585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20" name="Google Shape;720;p86"/>
          <p:cNvSpPr txBox="1"/>
          <p:nvPr>
            <p:ph idx="8" type="subTitle"/>
          </p:nvPr>
        </p:nvSpPr>
        <p:spPr>
          <a:xfrm>
            <a:off x="6242100" y="4145850"/>
            <a:ext cx="24600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21" name="Google Shape;721;p86"/>
          <p:cNvSpPr txBox="1"/>
          <p:nvPr>
            <p:ph idx="9" type="subTitle"/>
          </p:nvPr>
        </p:nvSpPr>
        <p:spPr>
          <a:xfrm>
            <a:off x="3348525" y="5060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2" name="Google Shape;722;p86"/>
          <p:cNvSpPr txBox="1"/>
          <p:nvPr>
            <p:ph idx="13" type="subTitle"/>
          </p:nvPr>
        </p:nvSpPr>
        <p:spPr>
          <a:xfrm>
            <a:off x="6242100" y="5060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3" name="Google Shape;723;p86"/>
          <p:cNvSpPr txBox="1"/>
          <p:nvPr>
            <p:ph idx="14" type="subTitle"/>
          </p:nvPr>
        </p:nvSpPr>
        <p:spPr>
          <a:xfrm>
            <a:off x="3348525" y="16230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4" name="Google Shape;724;p86"/>
          <p:cNvSpPr txBox="1"/>
          <p:nvPr>
            <p:ph idx="15" type="subTitle"/>
          </p:nvPr>
        </p:nvSpPr>
        <p:spPr>
          <a:xfrm>
            <a:off x="6242100" y="16230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5" name="Google Shape;725;p86"/>
          <p:cNvSpPr txBox="1"/>
          <p:nvPr>
            <p:ph idx="16" type="subTitle"/>
          </p:nvPr>
        </p:nvSpPr>
        <p:spPr>
          <a:xfrm>
            <a:off x="3348525" y="27401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6" name="Google Shape;726;p86"/>
          <p:cNvSpPr txBox="1"/>
          <p:nvPr>
            <p:ph idx="17" type="subTitle"/>
          </p:nvPr>
        </p:nvSpPr>
        <p:spPr>
          <a:xfrm>
            <a:off x="6242100" y="274012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7" name="Google Shape;727;p86"/>
          <p:cNvSpPr txBox="1"/>
          <p:nvPr>
            <p:ph idx="18" type="subTitle"/>
          </p:nvPr>
        </p:nvSpPr>
        <p:spPr>
          <a:xfrm>
            <a:off x="3348525" y="38571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28" name="Google Shape;728;p86"/>
          <p:cNvSpPr txBox="1"/>
          <p:nvPr>
            <p:ph idx="19" type="subTitle"/>
          </p:nvPr>
        </p:nvSpPr>
        <p:spPr>
          <a:xfrm>
            <a:off x="6242100" y="3857175"/>
            <a:ext cx="2460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Outfit"/>
              <a:buNone/>
              <a:defRPr sz="15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5">
  <p:cSld name="BLANK_1_1_1_1_1_1_1_1_1_1_1_2_1_1">
    <p:bg>
      <p:bgPr>
        <a:solidFill>
          <a:schemeClr val="lt2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7"/>
          <p:cNvSpPr/>
          <p:nvPr>
            <p:ph idx="2" type="pic"/>
          </p:nvPr>
        </p:nvSpPr>
        <p:spPr>
          <a:xfrm>
            <a:off x="284650" y="262312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1" name="Google Shape;731;p87"/>
          <p:cNvSpPr txBox="1"/>
          <p:nvPr>
            <p:ph type="title"/>
          </p:nvPr>
        </p:nvSpPr>
        <p:spPr>
          <a:xfrm>
            <a:off x="284775" y="282900"/>
            <a:ext cx="7851300" cy="620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32" name="Google Shape;732;p87"/>
          <p:cNvSpPr txBox="1"/>
          <p:nvPr>
            <p:ph idx="1" type="subTitle"/>
          </p:nvPr>
        </p:nvSpPr>
        <p:spPr>
          <a:xfrm>
            <a:off x="1009725" y="4145850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3" name="Google Shape;733;p87"/>
          <p:cNvSpPr/>
          <p:nvPr>
            <p:ph idx="3" type="pic"/>
          </p:nvPr>
        </p:nvSpPr>
        <p:spPr>
          <a:xfrm>
            <a:off x="284650" y="373987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4" name="Google Shape;734;p87"/>
          <p:cNvSpPr/>
          <p:nvPr>
            <p:ph idx="4" type="pic"/>
          </p:nvPr>
        </p:nvSpPr>
        <p:spPr>
          <a:xfrm>
            <a:off x="3178288" y="262312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5" name="Google Shape;735;p87"/>
          <p:cNvSpPr/>
          <p:nvPr>
            <p:ph idx="5" type="pic"/>
          </p:nvPr>
        </p:nvSpPr>
        <p:spPr>
          <a:xfrm>
            <a:off x="3178288" y="373987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6" name="Google Shape;736;p87"/>
          <p:cNvSpPr/>
          <p:nvPr>
            <p:ph idx="6" type="pic"/>
          </p:nvPr>
        </p:nvSpPr>
        <p:spPr>
          <a:xfrm>
            <a:off x="6071925" y="262312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7" name="Google Shape;737;p87"/>
          <p:cNvSpPr/>
          <p:nvPr>
            <p:ph idx="7" type="pic"/>
          </p:nvPr>
        </p:nvSpPr>
        <p:spPr>
          <a:xfrm>
            <a:off x="6071925" y="3739875"/>
            <a:ext cx="723300" cy="101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8" name="Google Shape;738;p87"/>
          <p:cNvSpPr txBox="1"/>
          <p:nvPr>
            <p:ph idx="8" type="subTitle"/>
          </p:nvPr>
        </p:nvSpPr>
        <p:spPr>
          <a:xfrm>
            <a:off x="3902538" y="4145850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9" name="Google Shape;739;p87"/>
          <p:cNvSpPr txBox="1"/>
          <p:nvPr>
            <p:ph idx="9" type="subTitle"/>
          </p:nvPr>
        </p:nvSpPr>
        <p:spPr>
          <a:xfrm>
            <a:off x="6795350" y="4145850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0" name="Google Shape;740;p87"/>
          <p:cNvSpPr txBox="1"/>
          <p:nvPr>
            <p:ph idx="13" type="subTitle"/>
          </p:nvPr>
        </p:nvSpPr>
        <p:spPr>
          <a:xfrm>
            <a:off x="1009725" y="30287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1" name="Google Shape;741;p87"/>
          <p:cNvSpPr txBox="1"/>
          <p:nvPr>
            <p:ph idx="14" type="subTitle"/>
          </p:nvPr>
        </p:nvSpPr>
        <p:spPr>
          <a:xfrm>
            <a:off x="3902538" y="30287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42" name="Google Shape;742;p87"/>
          <p:cNvSpPr txBox="1"/>
          <p:nvPr>
            <p:ph idx="15" type="subTitle"/>
          </p:nvPr>
        </p:nvSpPr>
        <p:spPr>
          <a:xfrm>
            <a:off x="6795350" y="3028725"/>
            <a:ext cx="2064000" cy="605100"/>
          </a:xfrm>
          <a:prstGeom prst="rect">
            <a:avLst/>
          </a:prstGeom>
        </p:spPr>
        <p:txBody>
          <a:bodyPr anchorCtr="0" anchor="b" bIns="137150" lIns="137150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ards">
  <p:cSld name="CUSTOM_5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8"/>
          <p:cNvSpPr txBox="1"/>
          <p:nvPr>
            <p:ph type="title"/>
          </p:nvPr>
        </p:nvSpPr>
        <p:spPr>
          <a:xfrm>
            <a:off x="284775" y="282900"/>
            <a:ext cx="85824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45" name="Google Shape;745;p88"/>
          <p:cNvSpPr txBox="1"/>
          <p:nvPr>
            <p:ph idx="1" type="subTitle"/>
          </p:nvPr>
        </p:nvSpPr>
        <p:spPr>
          <a:xfrm>
            <a:off x="18026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46" name="Google Shape;746;p88"/>
          <p:cNvSpPr txBox="1"/>
          <p:nvPr>
            <p:ph idx="2" type="subTitle"/>
          </p:nvPr>
        </p:nvSpPr>
        <p:spPr>
          <a:xfrm>
            <a:off x="36109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47" name="Google Shape;747;p88"/>
          <p:cNvSpPr txBox="1"/>
          <p:nvPr>
            <p:ph idx="3" type="subTitle"/>
          </p:nvPr>
        </p:nvSpPr>
        <p:spPr>
          <a:xfrm>
            <a:off x="54192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48" name="Google Shape;748;p88"/>
          <p:cNvSpPr txBox="1"/>
          <p:nvPr>
            <p:ph idx="4" type="subTitle"/>
          </p:nvPr>
        </p:nvSpPr>
        <p:spPr>
          <a:xfrm>
            <a:off x="7227575" y="2040250"/>
            <a:ext cx="1468500" cy="3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49" name="Google Shape;749;p88"/>
          <p:cNvSpPr txBox="1"/>
          <p:nvPr>
            <p:ph idx="5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750" name="Google Shape;750;p88"/>
          <p:cNvSpPr txBox="1"/>
          <p:nvPr>
            <p:ph idx="6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9"/>
          <p:cNvSpPr/>
          <p:nvPr>
            <p:ph idx="2" type="pic"/>
          </p:nvPr>
        </p:nvSpPr>
        <p:spPr>
          <a:xfrm>
            <a:off x="2210800" y="1984500"/>
            <a:ext cx="1828800" cy="1828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89"/>
          <p:cNvSpPr txBox="1"/>
          <p:nvPr>
            <p:ph type="title"/>
          </p:nvPr>
        </p:nvSpPr>
        <p:spPr>
          <a:xfrm>
            <a:off x="1739950" y="282900"/>
            <a:ext cx="42342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54" name="Google Shape;754;p89"/>
          <p:cNvSpPr txBox="1"/>
          <p:nvPr>
            <p:ph idx="1" type="body"/>
          </p:nvPr>
        </p:nvSpPr>
        <p:spPr>
          <a:xfrm>
            <a:off x="4624900" y="3199050"/>
            <a:ext cx="2787600" cy="14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●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○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■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●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○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■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●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○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SemiBold"/>
              <a:buChar char="■"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755" name="Google Shape;755;p89"/>
          <p:cNvSpPr txBox="1"/>
          <p:nvPr>
            <p:ph idx="3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56" name="Google Shape;756;p89"/>
          <p:cNvSpPr txBox="1"/>
          <p:nvPr>
            <p:ph idx="4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757" name="Google Shape;757;p89"/>
          <p:cNvSpPr txBox="1"/>
          <p:nvPr>
            <p:ph idx="5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758" name="Google Shape;758;p89"/>
          <p:cNvSpPr txBox="1"/>
          <p:nvPr>
            <p:ph idx="6" type="body"/>
          </p:nvPr>
        </p:nvSpPr>
        <p:spPr>
          <a:xfrm>
            <a:off x="5412150" y="1666450"/>
            <a:ext cx="3421500" cy="9696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>
            <a:lvl1pPr indent="-317500" lvl="0" marL="457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 sz="1400">
                <a:latin typeface="Outfit"/>
                <a:ea typeface="Outfit"/>
                <a:cs typeface="Outfit"/>
                <a:sym typeface="Outfit"/>
              </a:defRPr>
            </a:lvl1pPr>
            <a:lvl2pPr indent="-317500" lvl="1" marL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 sz="1400">
                <a:latin typeface="Outfit"/>
                <a:ea typeface="Outfit"/>
                <a:cs typeface="Outfit"/>
                <a:sym typeface="Outfit"/>
              </a:defRPr>
            </a:lvl2pPr>
            <a:lvl3pPr indent="-317500" lvl="2" marL="1371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 sz="1400">
                <a:latin typeface="Outfit"/>
                <a:ea typeface="Outfit"/>
                <a:cs typeface="Outfit"/>
                <a:sym typeface="Outfit"/>
              </a:defRPr>
            </a:lvl3pPr>
            <a:lvl4pPr indent="-317500" lvl="3" marL="1828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 sz="1400">
                <a:latin typeface="Outfit"/>
                <a:ea typeface="Outfit"/>
                <a:cs typeface="Outfit"/>
                <a:sym typeface="Outfit"/>
              </a:defRPr>
            </a:lvl4pPr>
            <a:lvl5pPr indent="-317500" lvl="4" marL="22860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 sz="1400">
                <a:latin typeface="Outfit"/>
                <a:ea typeface="Outfit"/>
                <a:cs typeface="Outfit"/>
                <a:sym typeface="Outfit"/>
              </a:defRPr>
            </a:lvl5pPr>
            <a:lvl6pPr indent="-317500" lvl="5" marL="27432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 sz="1400">
                <a:latin typeface="Outfit"/>
                <a:ea typeface="Outfit"/>
                <a:cs typeface="Outfit"/>
                <a:sym typeface="Outfit"/>
              </a:defRPr>
            </a:lvl6pPr>
            <a:lvl7pPr indent="-317500" lvl="6" marL="3200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●"/>
              <a:defRPr sz="1400">
                <a:latin typeface="Outfit"/>
                <a:ea typeface="Outfit"/>
                <a:cs typeface="Outfit"/>
                <a:sym typeface="Outfit"/>
              </a:defRPr>
            </a:lvl7pPr>
            <a:lvl8pPr indent="-317500" lvl="7" marL="3657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○"/>
              <a:defRPr sz="1400">
                <a:latin typeface="Outfit"/>
                <a:ea typeface="Outfit"/>
                <a:cs typeface="Outfit"/>
                <a:sym typeface="Outfit"/>
              </a:defRPr>
            </a:lvl8pPr>
            <a:lvl9pPr indent="-317500" lvl="8" marL="41148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utfit"/>
              <a:buChar char="■"/>
              <a:defRPr sz="14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3">
  <p:cSld name="CUSTOM_10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0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61" name="Google Shape;761;p90"/>
          <p:cNvSpPr txBox="1"/>
          <p:nvPr>
            <p:ph idx="2" type="body"/>
          </p:nvPr>
        </p:nvSpPr>
        <p:spPr>
          <a:xfrm>
            <a:off x="4223075" y="3141232"/>
            <a:ext cx="2787600" cy="1223700"/>
          </a:xfrm>
          <a:prstGeom prst="rect">
            <a:avLst/>
          </a:prstGeom>
        </p:spPr>
        <p:txBody>
          <a:bodyPr anchorCtr="0" anchor="t" bIns="182875" lIns="164575" spcFirstLastPara="1" rIns="1645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62" name="Google Shape;762;p90"/>
          <p:cNvSpPr txBox="1"/>
          <p:nvPr>
            <p:ph type="title"/>
          </p:nvPr>
        </p:nvSpPr>
        <p:spPr>
          <a:xfrm>
            <a:off x="4223075" y="2623350"/>
            <a:ext cx="2443500" cy="409500"/>
          </a:xfrm>
          <a:prstGeom prst="rect">
            <a:avLst/>
          </a:prstGeom>
        </p:spPr>
        <p:txBody>
          <a:bodyPr anchorCtr="0" anchor="t" bIns="0" lIns="164575" spcFirstLastPara="1" rIns="0" wrap="square" tIns="164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3" name="Google Shape;763;p90"/>
          <p:cNvSpPr/>
          <p:nvPr>
            <p:ph idx="3" type="pic"/>
          </p:nvPr>
        </p:nvSpPr>
        <p:spPr>
          <a:xfrm>
            <a:off x="1901125" y="476725"/>
            <a:ext cx="383700" cy="39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64" name="Google Shape;764;p90"/>
          <p:cNvSpPr txBox="1"/>
          <p:nvPr>
            <p:ph idx="4" type="title"/>
          </p:nvPr>
        </p:nvSpPr>
        <p:spPr>
          <a:xfrm>
            <a:off x="3072075" y="282900"/>
            <a:ext cx="5787300" cy="21123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65" name="Google Shape;765;p90"/>
          <p:cNvSpPr txBox="1"/>
          <p:nvPr>
            <p:ph idx="5" type="title"/>
          </p:nvPr>
        </p:nvSpPr>
        <p:spPr>
          <a:xfrm>
            <a:off x="1731400" y="3108325"/>
            <a:ext cx="2337000" cy="152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66" name="Google Shape;766;p90"/>
          <p:cNvSpPr txBox="1"/>
          <p:nvPr>
            <p:ph idx="6" type="title"/>
          </p:nvPr>
        </p:nvSpPr>
        <p:spPr>
          <a:xfrm>
            <a:off x="7116525" y="2623350"/>
            <a:ext cx="1742400" cy="409500"/>
          </a:xfrm>
          <a:prstGeom prst="rect">
            <a:avLst/>
          </a:prstGeom>
        </p:spPr>
        <p:txBody>
          <a:bodyPr anchorCtr="0" anchor="t" bIns="0" lIns="164575" spcFirstLastPara="1" rIns="0" wrap="square" tIns="164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7" name="Google Shape;767;p90"/>
          <p:cNvSpPr txBox="1"/>
          <p:nvPr>
            <p:ph idx="7" type="body"/>
          </p:nvPr>
        </p:nvSpPr>
        <p:spPr>
          <a:xfrm>
            <a:off x="7116525" y="3141225"/>
            <a:ext cx="1742400" cy="1223700"/>
          </a:xfrm>
          <a:prstGeom prst="rect">
            <a:avLst/>
          </a:prstGeom>
        </p:spPr>
        <p:txBody>
          <a:bodyPr anchorCtr="0" anchor="t" bIns="182875" lIns="164575" spcFirstLastPara="1" rIns="1645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68" name="Google Shape;768;p90"/>
          <p:cNvSpPr txBox="1"/>
          <p:nvPr>
            <p:ph idx="8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769" name="Google Shape;769;p90"/>
          <p:cNvSpPr txBox="1"/>
          <p:nvPr>
            <p:ph idx="9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3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1"/>
          <p:cNvSpPr txBox="1"/>
          <p:nvPr>
            <p:ph type="title"/>
          </p:nvPr>
        </p:nvSpPr>
        <p:spPr>
          <a:xfrm>
            <a:off x="1731400" y="435300"/>
            <a:ext cx="35106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72" name="Google Shape;772;p91"/>
          <p:cNvSpPr txBox="1"/>
          <p:nvPr>
            <p:ph idx="1" type="body"/>
          </p:nvPr>
        </p:nvSpPr>
        <p:spPr>
          <a:xfrm>
            <a:off x="5348925" y="779548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73" name="Google Shape;773;p91"/>
          <p:cNvSpPr txBox="1"/>
          <p:nvPr>
            <p:ph idx="2" type="title"/>
          </p:nvPr>
        </p:nvSpPr>
        <p:spPr>
          <a:xfrm>
            <a:off x="5348925" y="286031"/>
            <a:ext cx="3378900" cy="430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4" name="Google Shape;774;p91"/>
          <p:cNvSpPr txBox="1"/>
          <p:nvPr>
            <p:ph idx="3" type="body"/>
          </p:nvPr>
        </p:nvSpPr>
        <p:spPr>
          <a:xfrm>
            <a:off x="5348925" y="2225851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75" name="Google Shape;775;p91"/>
          <p:cNvSpPr txBox="1"/>
          <p:nvPr>
            <p:ph idx="4" type="title"/>
          </p:nvPr>
        </p:nvSpPr>
        <p:spPr>
          <a:xfrm>
            <a:off x="5348925" y="1767224"/>
            <a:ext cx="3378900" cy="3957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6" name="Google Shape;776;p91"/>
          <p:cNvSpPr txBox="1"/>
          <p:nvPr>
            <p:ph idx="5" type="body"/>
          </p:nvPr>
        </p:nvSpPr>
        <p:spPr>
          <a:xfrm>
            <a:off x="5348925" y="3672155"/>
            <a:ext cx="3510600" cy="783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7" name="Google Shape;777;p91"/>
          <p:cNvSpPr txBox="1"/>
          <p:nvPr>
            <p:ph idx="6" type="title"/>
          </p:nvPr>
        </p:nvSpPr>
        <p:spPr>
          <a:xfrm>
            <a:off x="5348925" y="3251722"/>
            <a:ext cx="33789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9pPr>
          </a:lstStyle>
          <a:p/>
        </p:txBody>
      </p:sp>
      <p:sp>
        <p:nvSpPr>
          <p:cNvPr id="778" name="Google Shape;778;p91"/>
          <p:cNvSpPr txBox="1"/>
          <p:nvPr>
            <p:ph idx="7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79" name="Google Shape;779;p91"/>
          <p:cNvSpPr txBox="1"/>
          <p:nvPr>
            <p:ph idx="8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780" name="Google Shape;780;p91"/>
          <p:cNvSpPr txBox="1"/>
          <p:nvPr>
            <p:ph idx="9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BLANK_1_1_1_1_1_1_1_1_1_1_1_1_1_1_4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92"/>
          <p:cNvSpPr txBox="1"/>
          <p:nvPr>
            <p:ph idx="1" type="body"/>
          </p:nvPr>
        </p:nvSpPr>
        <p:spPr>
          <a:xfrm>
            <a:off x="6554750" y="2509703"/>
            <a:ext cx="2304900" cy="2125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83" name="Google Shape;783;p92"/>
          <p:cNvSpPr txBox="1"/>
          <p:nvPr>
            <p:ph idx="2" type="body"/>
          </p:nvPr>
        </p:nvSpPr>
        <p:spPr>
          <a:xfrm>
            <a:off x="1731400" y="2509703"/>
            <a:ext cx="2304900" cy="2125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84" name="Google Shape;784;p92"/>
          <p:cNvSpPr txBox="1"/>
          <p:nvPr>
            <p:ph idx="3" type="body"/>
          </p:nvPr>
        </p:nvSpPr>
        <p:spPr>
          <a:xfrm>
            <a:off x="4143075" y="2509703"/>
            <a:ext cx="2304900" cy="2125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85" name="Google Shape;785;p92"/>
          <p:cNvSpPr txBox="1"/>
          <p:nvPr>
            <p:ph type="title"/>
          </p:nvPr>
        </p:nvSpPr>
        <p:spPr>
          <a:xfrm>
            <a:off x="1731400" y="806900"/>
            <a:ext cx="20640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6" name="Google Shape;786;p92"/>
          <p:cNvSpPr txBox="1"/>
          <p:nvPr>
            <p:ph idx="4" type="subTitle"/>
          </p:nvPr>
        </p:nvSpPr>
        <p:spPr>
          <a:xfrm>
            <a:off x="1731400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7" name="Google Shape;787;p92"/>
          <p:cNvSpPr txBox="1"/>
          <p:nvPr>
            <p:ph idx="5" type="title"/>
          </p:nvPr>
        </p:nvSpPr>
        <p:spPr>
          <a:xfrm>
            <a:off x="4143075" y="806900"/>
            <a:ext cx="20640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88" name="Google Shape;788;p92"/>
          <p:cNvSpPr txBox="1"/>
          <p:nvPr>
            <p:ph idx="6" type="subTitle"/>
          </p:nvPr>
        </p:nvSpPr>
        <p:spPr>
          <a:xfrm>
            <a:off x="4143075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89" name="Google Shape;789;p92"/>
          <p:cNvSpPr txBox="1"/>
          <p:nvPr>
            <p:ph idx="7" type="title"/>
          </p:nvPr>
        </p:nvSpPr>
        <p:spPr>
          <a:xfrm>
            <a:off x="6554750" y="806900"/>
            <a:ext cx="20640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90" name="Google Shape;790;p92"/>
          <p:cNvSpPr txBox="1"/>
          <p:nvPr>
            <p:ph idx="8" type="subTitle"/>
          </p:nvPr>
        </p:nvSpPr>
        <p:spPr>
          <a:xfrm>
            <a:off x="6554750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91" name="Google Shape;791;p92"/>
          <p:cNvSpPr txBox="1"/>
          <p:nvPr>
            <p:ph idx="9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92" name="Google Shape;792;p92"/>
          <p:cNvSpPr txBox="1"/>
          <p:nvPr>
            <p:ph idx="13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793" name="Google Shape;793;p92"/>
          <p:cNvSpPr txBox="1"/>
          <p:nvPr>
            <p:ph idx="14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">
  <p:cSld name="CUSTOM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4572000" y="1028700"/>
            <a:ext cx="3856500" cy="20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" type="subTitle"/>
          </p:nvPr>
        </p:nvSpPr>
        <p:spPr>
          <a:xfrm>
            <a:off x="4572027" y="3314700"/>
            <a:ext cx="3856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5">
  <p:cSld name="BLANK_1_1_1_1_1_1_1_1_1_1_1_1_1_1_4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3"/>
          <p:cNvSpPr txBox="1"/>
          <p:nvPr>
            <p:ph idx="1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96" name="Google Shape;796;p93"/>
          <p:cNvSpPr txBox="1"/>
          <p:nvPr>
            <p:ph idx="2" type="body"/>
          </p:nvPr>
        </p:nvSpPr>
        <p:spPr>
          <a:xfrm>
            <a:off x="1731400" y="3634076"/>
            <a:ext cx="2304900" cy="10008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97" name="Google Shape;797;p93"/>
          <p:cNvSpPr txBox="1"/>
          <p:nvPr>
            <p:ph idx="3" type="body"/>
          </p:nvPr>
        </p:nvSpPr>
        <p:spPr>
          <a:xfrm>
            <a:off x="4143963" y="3634076"/>
            <a:ext cx="2304900" cy="10008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98" name="Google Shape;798;p93"/>
          <p:cNvSpPr txBox="1"/>
          <p:nvPr>
            <p:ph idx="4" type="body"/>
          </p:nvPr>
        </p:nvSpPr>
        <p:spPr>
          <a:xfrm>
            <a:off x="6556525" y="3634076"/>
            <a:ext cx="2304900" cy="10008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99" name="Google Shape;799;p93"/>
          <p:cNvSpPr/>
          <p:nvPr>
            <p:ph idx="5" type="pic"/>
          </p:nvPr>
        </p:nvSpPr>
        <p:spPr>
          <a:xfrm>
            <a:off x="1733625" y="1872750"/>
            <a:ext cx="2304000" cy="748500"/>
          </a:xfrm>
          <a:prstGeom prst="roundRect">
            <a:avLst>
              <a:gd fmla="val 15661" name="adj"/>
            </a:avLst>
          </a:prstGeom>
          <a:noFill/>
          <a:ln>
            <a:noFill/>
          </a:ln>
        </p:spPr>
      </p:sp>
      <p:sp>
        <p:nvSpPr>
          <p:cNvPr id="800" name="Google Shape;800;p93"/>
          <p:cNvSpPr/>
          <p:nvPr>
            <p:ph idx="6" type="pic"/>
          </p:nvPr>
        </p:nvSpPr>
        <p:spPr>
          <a:xfrm>
            <a:off x="4144025" y="1872750"/>
            <a:ext cx="2304000" cy="10755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801" name="Google Shape;801;p93"/>
          <p:cNvSpPr/>
          <p:nvPr>
            <p:ph idx="7" type="pic"/>
          </p:nvPr>
        </p:nvSpPr>
        <p:spPr>
          <a:xfrm>
            <a:off x="6556525" y="1872750"/>
            <a:ext cx="2304000" cy="1286700"/>
          </a:xfrm>
          <a:prstGeom prst="roundRect">
            <a:avLst>
              <a:gd fmla="val 12543" name="adj"/>
            </a:avLst>
          </a:prstGeom>
          <a:noFill/>
          <a:ln>
            <a:noFill/>
          </a:ln>
        </p:spPr>
      </p:sp>
      <p:sp>
        <p:nvSpPr>
          <p:cNvPr id="802" name="Google Shape;802;p93"/>
          <p:cNvSpPr txBox="1"/>
          <p:nvPr>
            <p:ph type="title"/>
          </p:nvPr>
        </p:nvSpPr>
        <p:spPr>
          <a:xfrm>
            <a:off x="1731400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03" name="Google Shape;803;p93"/>
          <p:cNvSpPr txBox="1"/>
          <p:nvPr>
            <p:ph idx="8" type="title"/>
          </p:nvPr>
        </p:nvSpPr>
        <p:spPr>
          <a:xfrm>
            <a:off x="1731400" y="2623350"/>
            <a:ext cx="1873200" cy="5274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04" name="Google Shape;804;p93"/>
          <p:cNvSpPr txBox="1"/>
          <p:nvPr>
            <p:ph idx="9" type="title"/>
          </p:nvPr>
        </p:nvSpPr>
        <p:spPr>
          <a:xfrm>
            <a:off x="4143963" y="2984550"/>
            <a:ext cx="1873200" cy="5274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05" name="Google Shape;805;p93"/>
          <p:cNvSpPr txBox="1"/>
          <p:nvPr>
            <p:ph idx="13" type="title"/>
          </p:nvPr>
        </p:nvSpPr>
        <p:spPr>
          <a:xfrm>
            <a:off x="6556525" y="3219175"/>
            <a:ext cx="1873200" cy="5274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06" name="Google Shape;806;p93"/>
          <p:cNvSpPr txBox="1"/>
          <p:nvPr>
            <p:ph idx="14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07" name="Google Shape;807;p93"/>
          <p:cNvSpPr txBox="1"/>
          <p:nvPr>
            <p:ph idx="15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6">
  <p:cSld name="CUSTOM_1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4"/>
          <p:cNvSpPr txBox="1"/>
          <p:nvPr>
            <p:ph idx="1" type="body"/>
          </p:nvPr>
        </p:nvSpPr>
        <p:spPr>
          <a:xfrm>
            <a:off x="1733138" y="3655570"/>
            <a:ext cx="2304900" cy="979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0" name="Google Shape;810;p94"/>
          <p:cNvSpPr txBox="1"/>
          <p:nvPr>
            <p:ph idx="2" type="body"/>
          </p:nvPr>
        </p:nvSpPr>
        <p:spPr>
          <a:xfrm>
            <a:off x="4143088" y="3655570"/>
            <a:ext cx="2304900" cy="979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1" name="Google Shape;811;p94"/>
          <p:cNvSpPr txBox="1"/>
          <p:nvPr>
            <p:ph idx="3" type="body"/>
          </p:nvPr>
        </p:nvSpPr>
        <p:spPr>
          <a:xfrm>
            <a:off x="6553038" y="3655570"/>
            <a:ext cx="2304900" cy="979500"/>
          </a:xfrm>
          <a:prstGeom prst="rect">
            <a:avLst/>
          </a:prstGeom>
        </p:spPr>
        <p:txBody>
          <a:bodyPr anchorCtr="0" anchor="b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2" name="Google Shape;812;p94"/>
          <p:cNvSpPr txBox="1"/>
          <p:nvPr>
            <p:ph type="title"/>
          </p:nvPr>
        </p:nvSpPr>
        <p:spPr>
          <a:xfrm>
            <a:off x="284775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13" name="Google Shape;813;p94"/>
          <p:cNvSpPr/>
          <p:nvPr>
            <p:ph idx="4" type="pic"/>
          </p:nvPr>
        </p:nvSpPr>
        <p:spPr>
          <a:xfrm>
            <a:off x="4144025" y="1872750"/>
            <a:ext cx="2304000" cy="11118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814" name="Google Shape;814;p94"/>
          <p:cNvSpPr/>
          <p:nvPr>
            <p:ph idx="5" type="pic"/>
          </p:nvPr>
        </p:nvSpPr>
        <p:spPr>
          <a:xfrm>
            <a:off x="1733200" y="1872750"/>
            <a:ext cx="2304000" cy="11118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815" name="Google Shape;815;p94"/>
          <p:cNvSpPr txBox="1"/>
          <p:nvPr>
            <p:ph idx="6" type="title"/>
          </p:nvPr>
        </p:nvSpPr>
        <p:spPr>
          <a:xfrm>
            <a:off x="1733150" y="2984550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16" name="Google Shape;816;p94"/>
          <p:cNvSpPr/>
          <p:nvPr>
            <p:ph idx="7" type="pic"/>
          </p:nvPr>
        </p:nvSpPr>
        <p:spPr>
          <a:xfrm>
            <a:off x="6556600" y="1872750"/>
            <a:ext cx="2304000" cy="1111800"/>
          </a:xfrm>
          <a:prstGeom prst="roundRect">
            <a:avLst>
              <a:gd fmla="val 13968" name="adj"/>
            </a:avLst>
          </a:prstGeom>
          <a:noFill/>
          <a:ln>
            <a:noFill/>
          </a:ln>
        </p:spPr>
      </p:sp>
      <p:sp>
        <p:nvSpPr>
          <p:cNvPr id="817" name="Google Shape;817;p94"/>
          <p:cNvSpPr txBox="1"/>
          <p:nvPr>
            <p:ph idx="8" type="title"/>
          </p:nvPr>
        </p:nvSpPr>
        <p:spPr>
          <a:xfrm>
            <a:off x="1733150" y="3312769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18" name="Google Shape;818;p94"/>
          <p:cNvSpPr txBox="1"/>
          <p:nvPr>
            <p:ph idx="9" type="title"/>
          </p:nvPr>
        </p:nvSpPr>
        <p:spPr>
          <a:xfrm>
            <a:off x="4143100" y="2984550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19" name="Google Shape;819;p94"/>
          <p:cNvSpPr txBox="1"/>
          <p:nvPr>
            <p:ph idx="13" type="title"/>
          </p:nvPr>
        </p:nvSpPr>
        <p:spPr>
          <a:xfrm>
            <a:off x="4143100" y="3312769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0" name="Google Shape;820;p94"/>
          <p:cNvSpPr txBox="1"/>
          <p:nvPr>
            <p:ph idx="14" type="title"/>
          </p:nvPr>
        </p:nvSpPr>
        <p:spPr>
          <a:xfrm>
            <a:off x="6553050" y="2984550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21" name="Google Shape;821;p94"/>
          <p:cNvSpPr txBox="1"/>
          <p:nvPr>
            <p:ph idx="15" type="title"/>
          </p:nvPr>
        </p:nvSpPr>
        <p:spPr>
          <a:xfrm>
            <a:off x="6553050" y="3312769"/>
            <a:ext cx="2305800" cy="3675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2" name="Google Shape;822;p94"/>
          <p:cNvSpPr txBox="1"/>
          <p:nvPr>
            <p:ph idx="16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23" name="Google Shape;823;p94"/>
          <p:cNvSpPr txBox="1"/>
          <p:nvPr>
            <p:ph idx="17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8">
  <p:cSld name="BLANK_1_1_1_1_1_1_1_1_1_1_1_1_1_1_4_3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5"/>
          <p:cNvSpPr txBox="1"/>
          <p:nvPr>
            <p:ph idx="1" type="body"/>
          </p:nvPr>
        </p:nvSpPr>
        <p:spPr>
          <a:xfrm>
            <a:off x="1731400" y="2542773"/>
            <a:ext cx="2304900" cy="2092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26" name="Google Shape;826;p95"/>
          <p:cNvSpPr txBox="1"/>
          <p:nvPr>
            <p:ph idx="2" type="body"/>
          </p:nvPr>
        </p:nvSpPr>
        <p:spPr>
          <a:xfrm>
            <a:off x="4143075" y="2542773"/>
            <a:ext cx="2304900" cy="2092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27" name="Google Shape;827;p95"/>
          <p:cNvSpPr txBox="1"/>
          <p:nvPr>
            <p:ph idx="3" type="body"/>
          </p:nvPr>
        </p:nvSpPr>
        <p:spPr>
          <a:xfrm>
            <a:off x="6554750" y="2542773"/>
            <a:ext cx="2304900" cy="2092200"/>
          </a:xfrm>
          <a:prstGeom prst="rect">
            <a:avLst/>
          </a:prstGeom>
        </p:spPr>
        <p:txBody>
          <a:bodyPr anchorCtr="0" anchor="b" bIns="27430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28" name="Google Shape;828;p95"/>
          <p:cNvSpPr txBox="1"/>
          <p:nvPr>
            <p:ph idx="4" type="subTitle"/>
          </p:nvPr>
        </p:nvSpPr>
        <p:spPr>
          <a:xfrm>
            <a:off x="1731400" y="1463500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29" name="Google Shape;829;p95"/>
          <p:cNvSpPr txBox="1"/>
          <p:nvPr>
            <p:ph idx="5" type="subTitle"/>
          </p:nvPr>
        </p:nvSpPr>
        <p:spPr>
          <a:xfrm>
            <a:off x="4143075" y="1463500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30" name="Google Shape;830;p95"/>
          <p:cNvSpPr txBox="1"/>
          <p:nvPr>
            <p:ph idx="6" type="subTitle"/>
          </p:nvPr>
        </p:nvSpPr>
        <p:spPr>
          <a:xfrm>
            <a:off x="6554750" y="1463500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Outfit"/>
              <a:buNone/>
              <a:defRPr sz="1000"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831" name="Google Shape;831;p95"/>
          <p:cNvSpPr txBox="1"/>
          <p:nvPr>
            <p:ph type="title"/>
          </p:nvPr>
        </p:nvSpPr>
        <p:spPr>
          <a:xfrm>
            <a:off x="1731400" y="1881175"/>
            <a:ext cx="23049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32" name="Google Shape;832;p95"/>
          <p:cNvSpPr txBox="1"/>
          <p:nvPr>
            <p:ph idx="7" type="title"/>
          </p:nvPr>
        </p:nvSpPr>
        <p:spPr>
          <a:xfrm>
            <a:off x="4143075" y="1881175"/>
            <a:ext cx="23049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33" name="Google Shape;833;p95"/>
          <p:cNvSpPr txBox="1"/>
          <p:nvPr>
            <p:ph idx="8" type="title"/>
          </p:nvPr>
        </p:nvSpPr>
        <p:spPr>
          <a:xfrm>
            <a:off x="6554750" y="1881175"/>
            <a:ext cx="2304900" cy="2676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34" name="Google Shape;834;p95"/>
          <p:cNvSpPr txBox="1"/>
          <p:nvPr>
            <p:ph idx="9" type="title"/>
          </p:nvPr>
        </p:nvSpPr>
        <p:spPr>
          <a:xfrm>
            <a:off x="284775" y="282900"/>
            <a:ext cx="8574900" cy="10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835" name="Google Shape;835;p95"/>
          <p:cNvSpPr txBox="1"/>
          <p:nvPr>
            <p:ph idx="13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36" name="Google Shape;836;p95"/>
          <p:cNvSpPr txBox="1"/>
          <p:nvPr>
            <p:ph idx="14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6"/>
          <p:cNvSpPr txBox="1"/>
          <p:nvPr>
            <p:ph type="title"/>
          </p:nvPr>
        </p:nvSpPr>
        <p:spPr>
          <a:xfrm>
            <a:off x="284775" y="282900"/>
            <a:ext cx="35121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39" name="Google Shape;839;p96"/>
          <p:cNvSpPr txBox="1"/>
          <p:nvPr>
            <p:ph idx="1" type="body"/>
          </p:nvPr>
        </p:nvSpPr>
        <p:spPr>
          <a:xfrm>
            <a:off x="6795150" y="509451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0" name="Google Shape;840;p96"/>
          <p:cNvSpPr txBox="1"/>
          <p:nvPr>
            <p:ph idx="2" type="title"/>
          </p:nvPr>
        </p:nvSpPr>
        <p:spPr>
          <a:xfrm>
            <a:off x="5494245" y="509451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41" name="Google Shape;841;p96"/>
          <p:cNvSpPr txBox="1"/>
          <p:nvPr>
            <p:ph idx="3" type="body"/>
          </p:nvPr>
        </p:nvSpPr>
        <p:spPr>
          <a:xfrm>
            <a:off x="6795150" y="1596758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2" name="Google Shape;842;p96"/>
          <p:cNvSpPr txBox="1"/>
          <p:nvPr>
            <p:ph idx="4" type="title"/>
          </p:nvPr>
        </p:nvSpPr>
        <p:spPr>
          <a:xfrm>
            <a:off x="5494245" y="1596758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43" name="Google Shape;843;p96"/>
          <p:cNvSpPr txBox="1"/>
          <p:nvPr>
            <p:ph idx="5" type="body"/>
          </p:nvPr>
        </p:nvSpPr>
        <p:spPr>
          <a:xfrm>
            <a:off x="6795150" y="2684065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4" name="Google Shape;844;p96"/>
          <p:cNvSpPr txBox="1"/>
          <p:nvPr>
            <p:ph idx="6" type="title"/>
          </p:nvPr>
        </p:nvSpPr>
        <p:spPr>
          <a:xfrm>
            <a:off x="5494245" y="2684065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45" name="Google Shape;845;p96"/>
          <p:cNvSpPr txBox="1"/>
          <p:nvPr>
            <p:ph idx="7" type="body"/>
          </p:nvPr>
        </p:nvSpPr>
        <p:spPr>
          <a:xfrm>
            <a:off x="6795150" y="3771372"/>
            <a:ext cx="1944300" cy="8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6" name="Google Shape;846;p96"/>
          <p:cNvSpPr txBox="1"/>
          <p:nvPr>
            <p:ph idx="8" type="title"/>
          </p:nvPr>
        </p:nvSpPr>
        <p:spPr>
          <a:xfrm>
            <a:off x="5494245" y="3771372"/>
            <a:ext cx="1149900" cy="7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47" name="Google Shape;847;p96"/>
          <p:cNvSpPr txBox="1"/>
          <p:nvPr>
            <p:ph idx="9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48" name="Google Shape;848;p96"/>
          <p:cNvSpPr txBox="1"/>
          <p:nvPr>
            <p:ph idx="1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49" name="Google Shape;849;p96"/>
          <p:cNvSpPr txBox="1"/>
          <p:nvPr>
            <p:ph idx="14" type="title"/>
          </p:nvPr>
        </p:nvSpPr>
        <p:spPr>
          <a:xfrm>
            <a:off x="4731400" y="509451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50" name="Google Shape;850;p96"/>
          <p:cNvSpPr txBox="1"/>
          <p:nvPr>
            <p:ph idx="15" type="title"/>
          </p:nvPr>
        </p:nvSpPr>
        <p:spPr>
          <a:xfrm>
            <a:off x="4731400" y="1596758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51" name="Google Shape;851;p96"/>
          <p:cNvSpPr txBox="1"/>
          <p:nvPr>
            <p:ph idx="16" type="title"/>
          </p:nvPr>
        </p:nvSpPr>
        <p:spPr>
          <a:xfrm>
            <a:off x="4731400" y="2684065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52" name="Google Shape;852;p96"/>
          <p:cNvSpPr txBox="1"/>
          <p:nvPr>
            <p:ph idx="17" type="title"/>
          </p:nvPr>
        </p:nvSpPr>
        <p:spPr>
          <a:xfrm>
            <a:off x="4731400" y="3771372"/>
            <a:ext cx="481500" cy="3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4">
  <p:cSld name="CUSTOM_2_1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97"/>
          <p:cNvSpPr txBox="1"/>
          <p:nvPr>
            <p:ph idx="1" type="body"/>
          </p:nvPr>
        </p:nvSpPr>
        <p:spPr>
          <a:xfrm>
            <a:off x="6071873" y="767058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55" name="Google Shape;855;p97"/>
          <p:cNvSpPr txBox="1"/>
          <p:nvPr>
            <p:ph idx="2" type="body"/>
          </p:nvPr>
        </p:nvSpPr>
        <p:spPr>
          <a:xfrm>
            <a:off x="3178225" y="767058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6" name="Google Shape;856;p97"/>
          <p:cNvSpPr txBox="1"/>
          <p:nvPr>
            <p:ph idx="3" type="body"/>
          </p:nvPr>
        </p:nvSpPr>
        <p:spPr>
          <a:xfrm>
            <a:off x="6071873" y="2993932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57" name="Google Shape;857;p97"/>
          <p:cNvSpPr txBox="1"/>
          <p:nvPr>
            <p:ph idx="4" type="body"/>
          </p:nvPr>
        </p:nvSpPr>
        <p:spPr>
          <a:xfrm>
            <a:off x="3178225" y="2993932"/>
            <a:ext cx="2787300" cy="1608300"/>
          </a:xfrm>
          <a:prstGeom prst="rect">
            <a:avLst/>
          </a:prstGeom>
        </p:spPr>
        <p:txBody>
          <a:bodyPr anchorCtr="0" anchor="t" bIns="182875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58" name="Google Shape;858;p97"/>
          <p:cNvSpPr txBox="1"/>
          <p:nvPr>
            <p:ph type="title"/>
          </p:nvPr>
        </p:nvSpPr>
        <p:spPr>
          <a:xfrm>
            <a:off x="3178383" y="282825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9" name="Google Shape;859;p97"/>
          <p:cNvSpPr txBox="1"/>
          <p:nvPr>
            <p:ph idx="5" type="title"/>
          </p:nvPr>
        </p:nvSpPr>
        <p:spPr>
          <a:xfrm>
            <a:off x="6072048" y="282825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60" name="Google Shape;860;p97"/>
          <p:cNvSpPr txBox="1"/>
          <p:nvPr>
            <p:ph idx="6" type="title"/>
          </p:nvPr>
        </p:nvSpPr>
        <p:spPr>
          <a:xfrm>
            <a:off x="3178383" y="2509698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61" name="Google Shape;861;p97"/>
          <p:cNvSpPr txBox="1"/>
          <p:nvPr>
            <p:ph idx="7" type="title"/>
          </p:nvPr>
        </p:nvSpPr>
        <p:spPr>
          <a:xfrm>
            <a:off x="6072048" y="2509698"/>
            <a:ext cx="1553400" cy="4758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62" name="Google Shape;862;p97"/>
          <p:cNvSpPr txBox="1"/>
          <p:nvPr>
            <p:ph idx="8" type="title"/>
          </p:nvPr>
        </p:nvSpPr>
        <p:spPr>
          <a:xfrm>
            <a:off x="284775" y="282900"/>
            <a:ext cx="27876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63" name="Google Shape;863;p97"/>
          <p:cNvSpPr txBox="1"/>
          <p:nvPr>
            <p:ph idx="9" type="body"/>
          </p:nvPr>
        </p:nvSpPr>
        <p:spPr>
          <a:xfrm>
            <a:off x="284775" y="3598975"/>
            <a:ext cx="2064000" cy="10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864" name="Google Shape;864;p97"/>
          <p:cNvSpPr txBox="1"/>
          <p:nvPr>
            <p:ph idx="13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65" name="Google Shape;865;p97"/>
          <p:cNvSpPr txBox="1"/>
          <p:nvPr>
            <p:ph idx="14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5">
  <p:cSld name="CUSTOM_6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8"/>
          <p:cNvSpPr txBox="1"/>
          <p:nvPr>
            <p:ph type="title"/>
          </p:nvPr>
        </p:nvSpPr>
        <p:spPr>
          <a:xfrm>
            <a:off x="7054825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8" name="Google Shape;868;p98"/>
          <p:cNvSpPr txBox="1"/>
          <p:nvPr>
            <p:ph idx="2" type="title"/>
          </p:nvPr>
        </p:nvSpPr>
        <p:spPr>
          <a:xfrm>
            <a:off x="5249650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69" name="Google Shape;869;p98"/>
          <p:cNvSpPr txBox="1"/>
          <p:nvPr>
            <p:ph idx="3" type="title"/>
          </p:nvPr>
        </p:nvSpPr>
        <p:spPr>
          <a:xfrm>
            <a:off x="3444475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0" name="Google Shape;870;p98"/>
          <p:cNvSpPr txBox="1"/>
          <p:nvPr>
            <p:ph idx="4" type="title"/>
          </p:nvPr>
        </p:nvSpPr>
        <p:spPr>
          <a:xfrm>
            <a:off x="1624900" y="1868626"/>
            <a:ext cx="1808700" cy="3378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1" name="Google Shape;871;p98"/>
          <p:cNvSpPr txBox="1"/>
          <p:nvPr>
            <p:ph idx="1" type="body"/>
          </p:nvPr>
        </p:nvSpPr>
        <p:spPr>
          <a:xfrm>
            <a:off x="5249650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2" name="Google Shape;872;p98"/>
          <p:cNvSpPr txBox="1"/>
          <p:nvPr>
            <p:ph idx="5" type="body"/>
          </p:nvPr>
        </p:nvSpPr>
        <p:spPr>
          <a:xfrm>
            <a:off x="3444475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3" name="Google Shape;873;p98"/>
          <p:cNvSpPr txBox="1"/>
          <p:nvPr>
            <p:ph idx="6" type="title"/>
          </p:nvPr>
        </p:nvSpPr>
        <p:spPr>
          <a:xfrm>
            <a:off x="1731400" y="282900"/>
            <a:ext cx="7128000" cy="11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74" name="Google Shape;874;p98"/>
          <p:cNvSpPr txBox="1"/>
          <p:nvPr>
            <p:ph idx="7" type="title"/>
          </p:nvPr>
        </p:nvSpPr>
        <p:spPr>
          <a:xfrm>
            <a:off x="284800" y="2206500"/>
            <a:ext cx="1340100" cy="4095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5" name="Google Shape;875;p98"/>
          <p:cNvSpPr txBox="1"/>
          <p:nvPr>
            <p:ph idx="8" type="title"/>
          </p:nvPr>
        </p:nvSpPr>
        <p:spPr>
          <a:xfrm>
            <a:off x="284800" y="2939825"/>
            <a:ext cx="1340100" cy="4095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6" name="Google Shape;876;p98"/>
          <p:cNvSpPr txBox="1"/>
          <p:nvPr>
            <p:ph idx="9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77" name="Google Shape;877;p98"/>
          <p:cNvSpPr txBox="1"/>
          <p:nvPr>
            <p:ph idx="13" type="title"/>
          </p:nvPr>
        </p:nvSpPr>
        <p:spPr>
          <a:xfrm>
            <a:off x="284800" y="3825550"/>
            <a:ext cx="1340100" cy="409500"/>
          </a:xfrm>
          <a:prstGeom prst="rect">
            <a:avLst/>
          </a:prstGeom>
        </p:spPr>
        <p:txBody>
          <a:bodyPr anchorCtr="0" anchor="t" bIns="0" lIns="18287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878" name="Google Shape;878;p98"/>
          <p:cNvSpPr txBox="1"/>
          <p:nvPr>
            <p:ph idx="14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79" name="Google Shape;879;p98"/>
          <p:cNvSpPr txBox="1"/>
          <p:nvPr>
            <p:ph idx="15" type="body"/>
          </p:nvPr>
        </p:nvSpPr>
        <p:spPr>
          <a:xfrm>
            <a:off x="1624900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80" name="Google Shape;880;p98"/>
          <p:cNvSpPr txBox="1"/>
          <p:nvPr>
            <p:ph idx="16" type="body"/>
          </p:nvPr>
        </p:nvSpPr>
        <p:spPr>
          <a:xfrm>
            <a:off x="7054825" y="2206475"/>
            <a:ext cx="1808700" cy="2428500"/>
          </a:xfrm>
          <a:prstGeom prst="rect">
            <a:avLst/>
          </a:prstGeom>
        </p:spPr>
        <p:txBody>
          <a:bodyPr anchorCtr="0" anchor="t" bIns="91425" lIns="155425" spcFirstLastPara="1" rIns="13715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1" name="Google Shape;881;p98"/>
          <p:cNvSpPr txBox="1"/>
          <p:nvPr>
            <p:ph idx="17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6">
  <p:cSld name="CUSTOM_9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9"/>
          <p:cNvSpPr txBox="1"/>
          <p:nvPr>
            <p:ph idx="1" type="body"/>
          </p:nvPr>
        </p:nvSpPr>
        <p:spPr>
          <a:xfrm>
            <a:off x="6795150" y="3532980"/>
            <a:ext cx="2064000" cy="1101900"/>
          </a:xfrm>
          <a:prstGeom prst="rect">
            <a:avLst/>
          </a:prstGeom>
        </p:spPr>
        <p:txBody>
          <a:bodyPr anchorCtr="0" anchor="b" bIns="182875" lIns="182875" spcFirstLastPara="1" rIns="18287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84" name="Google Shape;884;p99"/>
          <p:cNvSpPr txBox="1"/>
          <p:nvPr>
            <p:ph type="title"/>
          </p:nvPr>
        </p:nvSpPr>
        <p:spPr>
          <a:xfrm>
            <a:off x="6795150" y="2623350"/>
            <a:ext cx="2064000" cy="4647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85" name="Google Shape;885;p99"/>
          <p:cNvSpPr txBox="1"/>
          <p:nvPr>
            <p:ph idx="2" type="body"/>
          </p:nvPr>
        </p:nvSpPr>
        <p:spPr>
          <a:xfrm>
            <a:off x="3901625" y="3532980"/>
            <a:ext cx="2064000" cy="1101900"/>
          </a:xfrm>
          <a:prstGeom prst="rect">
            <a:avLst/>
          </a:prstGeom>
        </p:spPr>
        <p:txBody>
          <a:bodyPr anchorCtr="0" anchor="b" bIns="182875" lIns="182875" spcFirstLastPara="1" rIns="18287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6" name="Google Shape;886;p99"/>
          <p:cNvSpPr txBox="1"/>
          <p:nvPr>
            <p:ph idx="3" type="body"/>
          </p:nvPr>
        </p:nvSpPr>
        <p:spPr>
          <a:xfrm>
            <a:off x="1731400" y="3532980"/>
            <a:ext cx="2064000" cy="1101900"/>
          </a:xfrm>
          <a:prstGeom prst="rect">
            <a:avLst/>
          </a:prstGeom>
        </p:spPr>
        <p:txBody>
          <a:bodyPr anchorCtr="0" anchor="b" bIns="182875" lIns="182875" spcFirstLastPara="1" rIns="18287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7" name="Google Shape;887;p99"/>
          <p:cNvSpPr txBox="1"/>
          <p:nvPr>
            <p:ph idx="4" type="title"/>
          </p:nvPr>
        </p:nvSpPr>
        <p:spPr>
          <a:xfrm>
            <a:off x="3901625" y="2623350"/>
            <a:ext cx="2064000" cy="4647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888" name="Google Shape;888;p99"/>
          <p:cNvSpPr txBox="1"/>
          <p:nvPr>
            <p:ph idx="5" type="title"/>
          </p:nvPr>
        </p:nvSpPr>
        <p:spPr>
          <a:xfrm>
            <a:off x="1731400" y="2623350"/>
            <a:ext cx="2064000" cy="4647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889" name="Google Shape;889;p99"/>
          <p:cNvSpPr/>
          <p:nvPr/>
        </p:nvSpPr>
        <p:spPr>
          <a:xfrm flipH="1">
            <a:off x="4625100" y="282925"/>
            <a:ext cx="3510900" cy="2234100"/>
          </a:xfrm>
          <a:prstGeom prst="round2DiagRect">
            <a:avLst>
              <a:gd fmla="val 13968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90" name="Google Shape;890;p99"/>
          <p:cNvSpPr txBox="1"/>
          <p:nvPr>
            <p:ph idx="6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91" name="Google Shape;891;p99"/>
          <p:cNvSpPr/>
          <p:nvPr>
            <p:ph idx="7" type="pic"/>
          </p:nvPr>
        </p:nvSpPr>
        <p:spPr>
          <a:xfrm>
            <a:off x="2561025" y="389125"/>
            <a:ext cx="1957500" cy="2025300"/>
          </a:xfrm>
          <a:prstGeom prst="roundRect">
            <a:avLst>
              <a:gd fmla="val 7835" name="adj"/>
            </a:avLst>
          </a:prstGeom>
          <a:noFill/>
          <a:ln>
            <a:noFill/>
          </a:ln>
        </p:spPr>
      </p:sp>
      <p:sp>
        <p:nvSpPr>
          <p:cNvPr id="892" name="Google Shape;892;p99"/>
          <p:cNvSpPr txBox="1"/>
          <p:nvPr>
            <p:ph idx="8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893" name="Google Shape;893;p99"/>
          <p:cNvSpPr txBox="1"/>
          <p:nvPr>
            <p:ph idx="9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ig ideas">
  <p:cSld name="CUSTOM_7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00"/>
          <p:cNvSpPr txBox="1"/>
          <p:nvPr>
            <p:ph idx="1" type="body"/>
          </p:nvPr>
        </p:nvSpPr>
        <p:spPr>
          <a:xfrm>
            <a:off x="284775" y="1727100"/>
            <a:ext cx="2787300" cy="1677900"/>
          </a:xfrm>
          <a:prstGeom prst="rect">
            <a:avLst/>
          </a:prstGeom>
        </p:spPr>
        <p:txBody>
          <a:bodyPr anchorCtr="0" anchor="b" bIns="182875" lIns="164575" spcFirstLastPara="1" rIns="18287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6" name="Google Shape;896;p100"/>
          <p:cNvSpPr txBox="1"/>
          <p:nvPr>
            <p:ph type="title"/>
          </p:nvPr>
        </p:nvSpPr>
        <p:spPr>
          <a:xfrm>
            <a:off x="284775" y="282900"/>
            <a:ext cx="3512100" cy="9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97" name="Google Shape;897;p100"/>
          <p:cNvSpPr txBox="1"/>
          <p:nvPr>
            <p:ph idx="2" type="title"/>
          </p:nvPr>
        </p:nvSpPr>
        <p:spPr>
          <a:xfrm>
            <a:off x="3178325" y="12792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8" name="Google Shape;898;p100"/>
          <p:cNvSpPr txBox="1"/>
          <p:nvPr>
            <p:ph idx="3" type="title"/>
          </p:nvPr>
        </p:nvSpPr>
        <p:spPr>
          <a:xfrm>
            <a:off x="3178325" y="30078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899" name="Google Shape;899;p100"/>
          <p:cNvSpPr txBox="1"/>
          <p:nvPr>
            <p:ph idx="4" type="title"/>
          </p:nvPr>
        </p:nvSpPr>
        <p:spPr>
          <a:xfrm>
            <a:off x="6071875" y="12792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0" name="Google Shape;900;p100"/>
          <p:cNvSpPr txBox="1"/>
          <p:nvPr>
            <p:ph idx="5" type="title"/>
          </p:nvPr>
        </p:nvSpPr>
        <p:spPr>
          <a:xfrm>
            <a:off x="6071875" y="300780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1" name="Google Shape;901;p100"/>
          <p:cNvSpPr txBox="1"/>
          <p:nvPr>
            <p:ph idx="6" type="title"/>
          </p:nvPr>
        </p:nvSpPr>
        <p:spPr>
          <a:xfrm>
            <a:off x="284775" y="3511650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/>
            </a:lvl9pPr>
          </a:lstStyle>
          <a:p/>
        </p:txBody>
      </p:sp>
      <p:sp>
        <p:nvSpPr>
          <p:cNvPr id="902" name="Google Shape;902;p100"/>
          <p:cNvSpPr txBox="1"/>
          <p:nvPr>
            <p:ph idx="7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903" name="Google Shape;903;p100"/>
          <p:cNvSpPr txBox="1"/>
          <p:nvPr>
            <p:ph idx="8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big ideas - Alt 1">
  <p:cSld name="CUSTOM_8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01"/>
          <p:cNvSpPr txBox="1"/>
          <p:nvPr>
            <p:ph idx="1" type="body"/>
          </p:nvPr>
        </p:nvSpPr>
        <p:spPr>
          <a:xfrm>
            <a:off x="1731400" y="1357250"/>
            <a:ext cx="2064000" cy="1677900"/>
          </a:xfrm>
          <a:prstGeom prst="rect">
            <a:avLst/>
          </a:prstGeom>
        </p:spPr>
        <p:txBody>
          <a:bodyPr anchorCtr="0" anchor="b" bIns="182875" lIns="164575" spcFirstLastPara="1" rIns="18287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6" name="Google Shape;906;p101"/>
          <p:cNvSpPr txBox="1"/>
          <p:nvPr>
            <p:ph idx="2" type="subTitle"/>
          </p:nvPr>
        </p:nvSpPr>
        <p:spPr>
          <a:xfrm>
            <a:off x="284798" y="282900"/>
            <a:ext cx="1207200" cy="36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07" name="Google Shape;907;p101"/>
          <p:cNvSpPr txBox="1"/>
          <p:nvPr>
            <p:ph type="title"/>
          </p:nvPr>
        </p:nvSpPr>
        <p:spPr>
          <a:xfrm>
            <a:off x="3901625" y="389475"/>
            <a:ext cx="27873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8" name="Google Shape;908;p101"/>
          <p:cNvSpPr txBox="1"/>
          <p:nvPr>
            <p:ph idx="3" type="title"/>
          </p:nvPr>
        </p:nvSpPr>
        <p:spPr>
          <a:xfrm>
            <a:off x="3901625" y="2625650"/>
            <a:ext cx="35106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9" name="Google Shape;909;p101"/>
          <p:cNvSpPr txBox="1"/>
          <p:nvPr>
            <p:ph idx="4" type="title"/>
          </p:nvPr>
        </p:nvSpPr>
        <p:spPr>
          <a:xfrm>
            <a:off x="1731400" y="3144025"/>
            <a:ext cx="20640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0" name="Google Shape;910;p101"/>
          <p:cNvSpPr txBox="1"/>
          <p:nvPr>
            <p:ph idx="5" type="title"/>
          </p:nvPr>
        </p:nvSpPr>
        <p:spPr>
          <a:xfrm>
            <a:off x="6795150" y="389475"/>
            <a:ext cx="20640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1" name="Google Shape;911;p101"/>
          <p:cNvSpPr txBox="1"/>
          <p:nvPr>
            <p:ph idx="6" type="title"/>
          </p:nvPr>
        </p:nvSpPr>
        <p:spPr>
          <a:xfrm>
            <a:off x="7518450" y="2625650"/>
            <a:ext cx="1340700" cy="409500"/>
          </a:xfrm>
          <a:prstGeom prst="rect">
            <a:avLst/>
          </a:prstGeom>
        </p:spPr>
        <p:txBody>
          <a:bodyPr anchorCtr="0" anchor="t" bIns="0" lIns="164575" spcFirstLastPara="1" rIns="91425" wrap="square" tIns="16457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Outfit SemiBold"/>
                <a:ea typeface="Outfit SemiBold"/>
                <a:cs typeface="Outfit SemiBold"/>
                <a:sym typeface="Outfit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2" name="Google Shape;912;p101"/>
          <p:cNvSpPr txBox="1"/>
          <p:nvPr>
            <p:ph idx="7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913" name="Google Shape;913;p101"/>
          <p:cNvSpPr txBox="1"/>
          <p:nvPr>
            <p:ph idx="8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 - Alt 2">
  <p:cSld name="BLANK_1_1_1_1_1_1_1_1_1_1_1_1_1_1_1_1_1_3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2"/>
          <p:cNvSpPr txBox="1"/>
          <p:nvPr>
            <p:ph idx="1" type="body"/>
          </p:nvPr>
        </p:nvSpPr>
        <p:spPr>
          <a:xfrm>
            <a:off x="1883800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916" name="Google Shape;916;p102"/>
          <p:cNvSpPr txBox="1"/>
          <p:nvPr>
            <p:ph idx="2" type="body"/>
          </p:nvPr>
        </p:nvSpPr>
        <p:spPr>
          <a:xfrm>
            <a:off x="3571625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917" name="Google Shape;917;p102"/>
          <p:cNvSpPr txBox="1"/>
          <p:nvPr>
            <p:ph idx="3" type="body"/>
          </p:nvPr>
        </p:nvSpPr>
        <p:spPr>
          <a:xfrm>
            <a:off x="5500650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918" name="Google Shape;918;p102"/>
          <p:cNvSpPr txBox="1"/>
          <p:nvPr>
            <p:ph idx="4" type="body"/>
          </p:nvPr>
        </p:nvSpPr>
        <p:spPr>
          <a:xfrm>
            <a:off x="7188475" y="2695375"/>
            <a:ext cx="1564500" cy="1273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919" name="Google Shape;919;p102"/>
          <p:cNvSpPr txBox="1"/>
          <p:nvPr>
            <p:ph idx="5" type="subTitle"/>
          </p:nvPr>
        </p:nvSpPr>
        <p:spPr>
          <a:xfrm>
            <a:off x="1883800" y="2406325"/>
            <a:ext cx="32073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20" name="Google Shape;920;p102"/>
          <p:cNvSpPr/>
          <p:nvPr>
            <p:ph idx="6" type="pic"/>
          </p:nvPr>
        </p:nvSpPr>
        <p:spPr>
          <a:xfrm>
            <a:off x="1731400" y="967275"/>
            <a:ext cx="2064000" cy="1273500"/>
          </a:xfrm>
          <a:prstGeom prst="round2DiagRect">
            <a:avLst>
              <a:gd fmla="val 0" name="adj1"/>
              <a:gd fmla="val 16572" name="adj2"/>
            </a:avLst>
          </a:prstGeom>
          <a:noFill/>
          <a:ln>
            <a:noFill/>
          </a:ln>
        </p:spPr>
      </p:sp>
      <p:sp>
        <p:nvSpPr>
          <p:cNvPr id="921" name="Google Shape;921;p102"/>
          <p:cNvSpPr/>
          <p:nvPr>
            <p:ph idx="7" type="pic"/>
          </p:nvPr>
        </p:nvSpPr>
        <p:spPr>
          <a:xfrm>
            <a:off x="5348325" y="967275"/>
            <a:ext cx="2064000" cy="1273500"/>
          </a:xfrm>
          <a:prstGeom prst="round2DiagRect">
            <a:avLst>
              <a:gd fmla="val 0" name="adj1"/>
              <a:gd fmla="val 16572" name="adj2"/>
            </a:avLst>
          </a:prstGeom>
          <a:noFill/>
          <a:ln>
            <a:noFill/>
          </a:ln>
        </p:spPr>
      </p:sp>
      <p:sp>
        <p:nvSpPr>
          <p:cNvPr id="922" name="Google Shape;922;p102"/>
          <p:cNvSpPr txBox="1"/>
          <p:nvPr>
            <p:ph idx="8" type="subTitle"/>
          </p:nvPr>
        </p:nvSpPr>
        <p:spPr>
          <a:xfrm>
            <a:off x="5500650" y="2406325"/>
            <a:ext cx="3207300" cy="16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utfit"/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923" name="Google Shape;923;p102"/>
          <p:cNvSpPr txBox="1"/>
          <p:nvPr>
            <p:ph type="title"/>
          </p:nvPr>
        </p:nvSpPr>
        <p:spPr>
          <a:xfrm>
            <a:off x="284775" y="282900"/>
            <a:ext cx="7851300" cy="4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24" name="Google Shape;924;p102"/>
          <p:cNvSpPr txBox="1"/>
          <p:nvPr>
            <p:ph idx="9" type="subTitle"/>
          </p:nvPr>
        </p:nvSpPr>
        <p:spPr>
          <a:xfrm>
            <a:off x="17314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925" name="Google Shape;925;p102"/>
          <p:cNvSpPr txBox="1"/>
          <p:nvPr>
            <p:ph idx="13" type="subTitle"/>
          </p:nvPr>
        </p:nvSpPr>
        <p:spPr>
          <a:xfrm>
            <a:off x="7518500" y="4750800"/>
            <a:ext cx="1340700" cy="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70.xml"/><Relationship Id="rId44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72.xml"/><Relationship Id="rId46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74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48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76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7.xml"/><Relationship Id="rId42" Type="http://schemas.openxmlformats.org/officeDocument/2006/relationships/slideLayout" Target="../slideLayouts/slideLayout119.xml"/><Relationship Id="rId4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0.xml"/><Relationship Id="rId46" Type="http://schemas.openxmlformats.org/officeDocument/2006/relationships/slideLayout" Target="../slideLayouts/slideLayout123.xml"/><Relationship Id="rId45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125.xml"/><Relationship Id="rId47" Type="http://schemas.openxmlformats.org/officeDocument/2006/relationships/slideLayout" Target="../slideLayouts/slideLayout124.xml"/><Relationship Id="rId49" Type="http://schemas.openxmlformats.org/officeDocument/2006/relationships/theme" Target="../theme/theme3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108.xml"/><Relationship Id="rId30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16.xml"/><Relationship Id="rId38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9998" y="4450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  <a:defRPr b="0" i="0" sz="3500" u="none" cap="none" strike="noStrike">
                <a:solidFill>
                  <a:srgbClr val="26003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9998" y="1152473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rgbClr val="26003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329650" y="511500"/>
            <a:ext cx="6115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orum"/>
              <a:buNone/>
              <a:defRPr sz="3000">
                <a:solidFill>
                  <a:schemeClr val="lt1"/>
                </a:solidFill>
                <a:latin typeface="Forum"/>
                <a:ea typeface="Forum"/>
                <a:cs typeface="Forum"/>
                <a:sym typeface="For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2" type="body"/>
          </p:nvPr>
        </p:nvSpPr>
        <p:spPr>
          <a:xfrm>
            <a:off x="4291000" y="1562975"/>
            <a:ext cx="37284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  <p:sldLayoutId id="2147483717" r:id="rId41"/>
    <p:sldLayoutId id="2147483718" r:id="rId42"/>
    <p:sldLayoutId id="2147483719" r:id="rId43"/>
    <p:sldLayoutId id="2147483720" r:id="rId44"/>
    <p:sldLayoutId id="2147483721" r:id="rId45"/>
    <p:sldLayoutId id="2147483722" r:id="rId46"/>
    <p:sldLayoutId id="2147483723" r:id="rId47"/>
    <p:sldLayoutId id="2147483724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0"/>
          <p:cNvSpPr txBox="1"/>
          <p:nvPr>
            <p:ph type="title"/>
          </p:nvPr>
        </p:nvSpPr>
        <p:spPr>
          <a:xfrm>
            <a:off x="284775" y="282900"/>
            <a:ext cx="56811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utfit"/>
              <a:buNone/>
              <a:defRPr sz="6000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685" name="Google Shape;685;p80"/>
          <p:cNvSpPr txBox="1"/>
          <p:nvPr>
            <p:ph idx="1" type="body"/>
          </p:nvPr>
        </p:nvSpPr>
        <p:spPr>
          <a:xfrm>
            <a:off x="284775" y="2629050"/>
            <a:ext cx="34935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○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■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○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■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●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○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Char char="■"/>
              <a:defRPr sz="12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81">
          <p15:clr>
            <a:srgbClr val="E46962"/>
          </p15:clr>
        </p15:guide>
        <p15:guide id="2" pos="179">
          <p15:clr>
            <a:srgbClr val="E46962"/>
          </p15:clr>
        </p15:guide>
        <p15:guide id="3" orient="horz" pos="178">
          <p15:clr>
            <a:srgbClr val="E46962"/>
          </p15:clr>
        </p15:guide>
        <p15:guide id="4" orient="horz" pos="3060">
          <p15:clr>
            <a:srgbClr val="E46962"/>
          </p15:clr>
        </p15:guide>
        <p15:guide id="5" pos="2847">
          <p15:clr>
            <a:srgbClr val="E46962"/>
          </p15:clr>
        </p15:guide>
        <p15:guide id="6" pos="2913">
          <p15:clr>
            <a:srgbClr val="E46962"/>
          </p15:clr>
        </p15:guide>
        <p15:guide id="7" pos="568">
          <p15:clr>
            <a:srgbClr val="E46962"/>
          </p15:clr>
        </p15:guide>
        <p15:guide id="8" pos="635">
          <p15:clr>
            <a:srgbClr val="E46962"/>
          </p15:clr>
        </p15:guide>
        <p15:guide id="9" pos="4213">
          <p15:clr>
            <a:srgbClr val="E46962"/>
          </p15:clr>
        </p15:guide>
        <p15:guide id="10" pos="4280">
          <p15:clr>
            <a:srgbClr val="E46962"/>
          </p15:clr>
        </p15:guide>
        <p15:guide id="11" pos="3758">
          <p15:clr>
            <a:srgbClr val="E46962"/>
          </p15:clr>
        </p15:guide>
        <p15:guide id="12" pos="3825">
          <p15:clr>
            <a:srgbClr val="E46962"/>
          </p15:clr>
        </p15:guide>
        <p15:guide id="13" pos="1024">
          <p15:clr>
            <a:srgbClr val="E46962"/>
          </p15:clr>
        </p15:guide>
        <p15:guide id="14" pos="1091">
          <p15:clr>
            <a:srgbClr val="E46962"/>
          </p15:clr>
        </p15:guide>
        <p15:guide id="15" orient="horz" pos="245">
          <p15:clr>
            <a:srgbClr val="E46962"/>
          </p15:clr>
        </p15:guide>
        <p15:guide id="16" orient="horz" pos="2993">
          <p15:clr>
            <a:srgbClr val="E46962"/>
          </p15:clr>
        </p15:guide>
        <p15:guide id="17" orient="horz" pos="882">
          <p15:clr>
            <a:srgbClr val="E46962"/>
          </p15:clr>
        </p15:guide>
        <p15:guide id="18" orient="horz" pos="949">
          <p15:clr>
            <a:srgbClr val="E46962"/>
          </p15:clr>
        </p15:guide>
        <p15:guide id="19" orient="horz" pos="2289">
          <p15:clr>
            <a:srgbClr val="E46962"/>
          </p15:clr>
        </p15:guide>
        <p15:guide id="20" orient="horz" pos="2356">
          <p15:clr>
            <a:srgbClr val="E46962"/>
          </p15:clr>
        </p15:guide>
        <p15:guide id="21" pos="1479">
          <p15:clr>
            <a:srgbClr val="E46962"/>
          </p15:clr>
        </p15:guide>
        <p15:guide id="22" pos="1546">
          <p15:clr>
            <a:srgbClr val="E46962"/>
          </p15:clr>
        </p15:guide>
        <p15:guide id="23" pos="1935">
          <p15:clr>
            <a:srgbClr val="E46962"/>
          </p15:clr>
        </p15:guide>
        <p15:guide id="24" pos="2002">
          <p15:clr>
            <a:srgbClr val="E46962"/>
          </p15:clr>
        </p15:guide>
        <p15:guide id="25" pos="2391">
          <p15:clr>
            <a:srgbClr val="E46962"/>
          </p15:clr>
        </p15:guide>
        <p15:guide id="26" pos="2458">
          <p15:clr>
            <a:srgbClr val="E46962"/>
          </p15:clr>
        </p15:guide>
        <p15:guide id="27" pos="3302">
          <p15:clr>
            <a:srgbClr val="E46962"/>
          </p15:clr>
        </p15:guide>
        <p15:guide id="28" pos="3369">
          <p15:clr>
            <a:srgbClr val="E46962"/>
          </p15:clr>
        </p15:guide>
        <p15:guide id="29" pos="4669">
          <p15:clr>
            <a:srgbClr val="E46962"/>
          </p15:clr>
        </p15:guide>
        <p15:guide id="30" pos="4736">
          <p15:clr>
            <a:srgbClr val="E46962"/>
          </p15:clr>
        </p15:guide>
        <p15:guide id="31" pos="5125">
          <p15:clr>
            <a:srgbClr val="E46962"/>
          </p15:clr>
        </p15:guide>
        <p15:guide id="32" pos="5192">
          <p15:clr>
            <a:srgbClr val="E46962"/>
          </p15:clr>
        </p15:guide>
        <p15:guide id="33" orient="horz" pos="1585">
          <p15:clr>
            <a:srgbClr val="E46962"/>
          </p15:clr>
        </p15:guide>
        <p15:guide id="34" orient="horz" pos="1653">
          <p15:clr>
            <a:srgbClr val="E46962"/>
          </p15:clr>
        </p15:guide>
        <p15:guide id="35" orient="horz" pos="290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hyperlink" Target="https://www.mdpi.com/2071-1050/15/19/1408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29"/>
          <p:cNvSpPr/>
          <p:nvPr/>
        </p:nvSpPr>
        <p:spPr>
          <a:xfrm>
            <a:off x="1098715" y="0"/>
            <a:ext cx="6601940" cy="5143499"/>
          </a:xfrm>
          <a:custGeom>
            <a:rect b="b" l="l" r="r" t="t"/>
            <a:pathLst>
              <a:path extrusionOk="0" h="5143500" w="6601942">
                <a:moveTo>
                  <a:pt x="6302054" y="0"/>
                </a:moveTo>
                <a:lnTo>
                  <a:pt x="6601942" y="0"/>
                </a:lnTo>
                <a:lnTo>
                  <a:pt x="6566631" y="23228"/>
                </a:lnTo>
                <a:cubicBezTo>
                  <a:pt x="6457929" y="101567"/>
                  <a:pt x="6357842" y="195255"/>
                  <a:pt x="6272712" y="304792"/>
                </a:cubicBezTo>
                <a:cubicBezTo>
                  <a:pt x="5818687" y="888992"/>
                  <a:pt x="5691687" y="2632067"/>
                  <a:pt x="5224962" y="3333742"/>
                </a:cubicBezTo>
                <a:cubicBezTo>
                  <a:pt x="4758237" y="4035417"/>
                  <a:pt x="4256587" y="4219567"/>
                  <a:pt x="3472362" y="4514842"/>
                </a:cubicBezTo>
                <a:cubicBezTo>
                  <a:pt x="2688137" y="4810117"/>
                  <a:pt x="1332412" y="4949817"/>
                  <a:pt x="519612" y="5105392"/>
                </a:cubicBezTo>
                <a:cubicBezTo>
                  <a:pt x="468812" y="5115116"/>
                  <a:pt x="414928" y="5124701"/>
                  <a:pt x="358664" y="5134143"/>
                </a:cubicBezTo>
                <a:lnTo>
                  <a:pt x="299888" y="5143500"/>
                </a:lnTo>
                <a:lnTo>
                  <a:pt x="0" y="5143500"/>
                </a:lnTo>
                <a:lnTo>
                  <a:pt x="58776" y="5134143"/>
                </a:lnTo>
                <a:cubicBezTo>
                  <a:pt x="115040" y="5124701"/>
                  <a:pt x="168924" y="5115116"/>
                  <a:pt x="219724" y="5105392"/>
                </a:cubicBezTo>
                <a:cubicBezTo>
                  <a:pt x="1032524" y="4949817"/>
                  <a:pt x="2388249" y="4810117"/>
                  <a:pt x="3172474" y="4514842"/>
                </a:cubicBezTo>
                <a:cubicBezTo>
                  <a:pt x="3956699" y="4219567"/>
                  <a:pt x="4458349" y="4035417"/>
                  <a:pt x="4925074" y="3333742"/>
                </a:cubicBezTo>
                <a:cubicBezTo>
                  <a:pt x="5391799" y="2632067"/>
                  <a:pt x="5518799" y="888992"/>
                  <a:pt x="5972824" y="304792"/>
                </a:cubicBezTo>
                <a:cubicBezTo>
                  <a:pt x="6057954" y="195255"/>
                  <a:pt x="6158041" y="101567"/>
                  <a:pt x="6266743" y="23228"/>
                </a:cubicBezTo>
                <a:lnTo>
                  <a:pt x="6302054" y="0"/>
                </a:lnTo>
                <a:close/>
              </a:path>
            </a:pathLst>
          </a:custGeom>
          <a:solidFill>
            <a:srgbClr val="F9CB31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29"/>
          <p:cNvSpPr/>
          <p:nvPr/>
        </p:nvSpPr>
        <p:spPr>
          <a:xfrm>
            <a:off x="1666228" y="0"/>
            <a:ext cx="7477771" cy="5143499"/>
          </a:xfrm>
          <a:custGeom>
            <a:rect b="b" l="l" r="r" t="t"/>
            <a:pathLst>
              <a:path extrusionOk="0" h="5143500" w="7477768">
                <a:moveTo>
                  <a:pt x="6302054" y="0"/>
                </a:moveTo>
                <a:lnTo>
                  <a:pt x="7477768" y="0"/>
                </a:lnTo>
                <a:lnTo>
                  <a:pt x="7477768" y="5006145"/>
                </a:lnTo>
                <a:lnTo>
                  <a:pt x="7452136" y="5028167"/>
                </a:lnTo>
                <a:cubicBezTo>
                  <a:pt x="7401467" y="5067289"/>
                  <a:pt x="7345374" y="5103123"/>
                  <a:pt x="7284349" y="5135943"/>
                </a:cubicBezTo>
                <a:lnTo>
                  <a:pt x="7267719" y="5143500"/>
                </a:lnTo>
                <a:lnTo>
                  <a:pt x="0" y="5143500"/>
                </a:lnTo>
                <a:lnTo>
                  <a:pt x="58776" y="5134143"/>
                </a:lnTo>
                <a:cubicBezTo>
                  <a:pt x="115040" y="5124701"/>
                  <a:pt x="168924" y="5115116"/>
                  <a:pt x="219724" y="5105392"/>
                </a:cubicBezTo>
                <a:cubicBezTo>
                  <a:pt x="1032524" y="4949817"/>
                  <a:pt x="2388249" y="4810117"/>
                  <a:pt x="3172474" y="4514842"/>
                </a:cubicBezTo>
                <a:cubicBezTo>
                  <a:pt x="3956699" y="4219567"/>
                  <a:pt x="4458349" y="4035417"/>
                  <a:pt x="4925074" y="3333742"/>
                </a:cubicBezTo>
                <a:cubicBezTo>
                  <a:pt x="5391799" y="2632067"/>
                  <a:pt x="5518799" y="888992"/>
                  <a:pt x="5972824" y="304792"/>
                </a:cubicBezTo>
                <a:cubicBezTo>
                  <a:pt x="6057954" y="195255"/>
                  <a:pt x="6158041" y="101567"/>
                  <a:pt x="6266743" y="23228"/>
                </a:cubicBezTo>
                <a:lnTo>
                  <a:pt x="6302054" y="0"/>
                </a:lnTo>
                <a:close/>
              </a:path>
            </a:pathLst>
          </a:custGeom>
          <a:solidFill>
            <a:srgbClr val="FF976E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29"/>
          <p:cNvSpPr txBox="1"/>
          <p:nvPr>
            <p:ph type="ctrTitle"/>
          </p:nvPr>
        </p:nvSpPr>
        <p:spPr>
          <a:xfrm>
            <a:off x="3" y="9"/>
            <a:ext cx="55176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latin typeface="Merriweather"/>
                <a:ea typeface="Merriweather"/>
                <a:cs typeface="Merriweather"/>
                <a:sym typeface="Merriweather"/>
              </a:rPr>
              <a:t>Revenue Optimization </a:t>
            </a:r>
            <a:endParaRPr sz="6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FFC000"/>
                </a:solidFill>
                <a:latin typeface="Merriweather"/>
                <a:ea typeface="Merriweather"/>
                <a:cs typeface="Merriweather"/>
                <a:sym typeface="Merriweather"/>
              </a:rPr>
              <a:t>for Bangkok Airbnb</a:t>
            </a:r>
            <a:endParaRPr sz="5400">
              <a:solidFill>
                <a:srgbClr val="FFC000"/>
              </a:solidFill>
            </a:endParaRPr>
          </a:p>
        </p:txBody>
      </p:sp>
      <p:sp>
        <p:nvSpPr>
          <p:cNvPr id="1099" name="Google Shape;1099;p129"/>
          <p:cNvSpPr txBox="1"/>
          <p:nvPr>
            <p:ph idx="1" type="subTitle"/>
          </p:nvPr>
        </p:nvSpPr>
        <p:spPr>
          <a:xfrm>
            <a:off x="120335" y="3993834"/>
            <a:ext cx="3086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By: Robert Susanto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00" name="Google Shape;1100;p129"/>
          <p:cNvSpPr/>
          <p:nvPr/>
        </p:nvSpPr>
        <p:spPr>
          <a:xfrm>
            <a:off x="4603647" y="594872"/>
            <a:ext cx="4064855" cy="4064855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FF976E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29"/>
          <p:cNvSpPr txBox="1"/>
          <p:nvPr/>
        </p:nvSpPr>
        <p:spPr>
          <a:xfrm>
            <a:off x="7179786" y="4782211"/>
            <a:ext cx="2230953" cy="253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80975" spcFirstLastPara="1" rIns="8097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entury Gothic"/>
              <a:buNone/>
            </a:pPr>
            <a:r>
              <a:t/>
            </a:r>
            <a:endParaRPr b="1" i="0" sz="105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02" name="Google Shape;1102;p129" title="favpng_7516620c3293e8c8d4ca26908597ec6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25" y="695550"/>
            <a:ext cx="3678925" cy="34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8"/>
          <p:cNvSpPr txBox="1"/>
          <p:nvPr>
            <p:ph type="title"/>
          </p:nvPr>
        </p:nvSpPr>
        <p:spPr>
          <a:xfrm>
            <a:off x="717026" y="178984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1313"/>
                </a:solidFill>
                <a:latin typeface="Merriweather"/>
                <a:ea typeface="Merriweather"/>
                <a:cs typeface="Merriweather"/>
                <a:sym typeface="Merriweather"/>
              </a:rPr>
              <a:t>New Dataset</a:t>
            </a:r>
            <a:endParaRPr sz="3000">
              <a:solidFill>
                <a:srgbClr val="7D57A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/>
          </a:p>
        </p:txBody>
      </p:sp>
      <p:sp>
        <p:nvSpPr>
          <p:cNvPr id="1196" name="Google Shape;1196;p138"/>
          <p:cNvSpPr txBox="1"/>
          <p:nvPr>
            <p:ph idx="4294967295" type="body"/>
          </p:nvPr>
        </p:nvSpPr>
        <p:spPr>
          <a:xfrm>
            <a:off x="4296445" y="1698022"/>
            <a:ext cx="41343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 removed 4 columns, reducing the dataset to </a:t>
            </a:r>
            <a:r>
              <a:rPr b="1"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13 columns. </a:t>
            </a:r>
            <a:endParaRPr b="1"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 I removed 1 row, which makes the total rows equal to </a:t>
            </a:r>
            <a:r>
              <a:rPr b="1"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15,853 entries. </a:t>
            </a:r>
            <a:endParaRPr b="1"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 will primarily be using the following columns: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•"/>
            </a:pPr>
            <a:r>
              <a:rPr b="1" lang="en-US" sz="1100">
                <a:latin typeface="Merriweather"/>
                <a:ea typeface="Merriweather"/>
                <a:cs typeface="Merriweather"/>
                <a:sym typeface="Merriweather"/>
              </a:rPr>
              <a:t>neighborhood</a:t>
            </a:r>
            <a:endParaRPr b="1"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•"/>
            </a:pPr>
            <a:r>
              <a:rPr b="1" lang="en-US" sz="1100">
                <a:latin typeface="Merriweather"/>
                <a:ea typeface="Merriweather"/>
                <a:cs typeface="Merriweather"/>
                <a:sym typeface="Merriweather"/>
              </a:rPr>
              <a:t>long &amp; lat</a:t>
            </a:r>
            <a:endParaRPr b="1"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•"/>
            </a:pPr>
            <a:r>
              <a:rPr b="1" lang="en-US" sz="1100">
                <a:latin typeface="Merriweather"/>
                <a:ea typeface="Merriweather"/>
                <a:cs typeface="Merriweather"/>
                <a:sym typeface="Merriweather"/>
              </a:rPr>
              <a:t>price</a:t>
            </a:r>
            <a:endParaRPr b="1"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"/>
              <a:buChar char="•"/>
            </a:pPr>
            <a:r>
              <a:rPr b="1" lang="en-US" sz="1100">
                <a:latin typeface="Merriweather"/>
                <a:ea typeface="Merriweather"/>
                <a:cs typeface="Merriweather"/>
                <a:sym typeface="Merriweather"/>
              </a:rPr>
              <a:t>number of reviews</a:t>
            </a:r>
            <a:endParaRPr b="1" sz="11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7" name="Google Shape;1197;p138"/>
          <p:cNvSpPr/>
          <p:nvPr/>
        </p:nvSpPr>
        <p:spPr>
          <a:xfrm>
            <a:off x="0" y="788304"/>
            <a:ext cx="9144000" cy="110100"/>
          </a:xfrm>
          <a:prstGeom prst="rect">
            <a:avLst/>
          </a:prstGeom>
          <a:solidFill>
            <a:srgbClr val="E7E2E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8" name="Google Shape;1198;p138" title="—Pngtree—classical thai border frame with_582959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25" y="1061338"/>
            <a:ext cx="3545549" cy="354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75" y="1351300"/>
            <a:ext cx="3009499" cy="300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0" name="Google Shape;1200;p138"/>
          <p:cNvGrpSpPr/>
          <p:nvPr/>
        </p:nvGrpSpPr>
        <p:grpSpPr>
          <a:xfrm>
            <a:off x="30528" y="820943"/>
            <a:ext cx="636947" cy="604202"/>
            <a:chOff x="4151848" y="2173198"/>
            <a:chExt cx="840300" cy="797100"/>
          </a:xfrm>
        </p:grpSpPr>
        <p:sp>
          <p:nvSpPr>
            <p:cNvPr id="1201" name="Google Shape;1201;p138"/>
            <p:cNvSpPr/>
            <p:nvPr/>
          </p:nvSpPr>
          <p:spPr>
            <a:xfrm>
              <a:off x="4151848" y="2173198"/>
              <a:ext cx="840300" cy="797100"/>
            </a:xfrm>
            <a:prstGeom prst="star5">
              <a:avLst>
                <a:gd fmla="val 28831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  <a:effectLst>
              <a:outerShdw blurRad="43318" rotWithShape="0" algn="bl" dir="5400000" dist="14439">
                <a:srgbClr val="000000">
                  <a:alpha val="20000"/>
                </a:srgbClr>
              </a:outerShdw>
            </a:effectLst>
          </p:spPr>
          <p:txBody>
            <a:bodyPr anchorCtr="0" anchor="ctr" bIns="69300" lIns="69300" spcFirstLastPara="1" rIns="69300" wrap="square" tIns="6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/>
            </a:p>
          </p:txBody>
        </p:sp>
        <p:sp>
          <p:nvSpPr>
            <p:cNvPr id="1202" name="Google Shape;1202;p138"/>
            <p:cNvSpPr/>
            <p:nvPr/>
          </p:nvSpPr>
          <p:spPr>
            <a:xfrm>
              <a:off x="4217203" y="2243818"/>
              <a:ext cx="708300" cy="672000"/>
            </a:xfrm>
            <a:prstGeom prst="star5">
              <a:avLst>
                <a:gd fmla="val 28831" name="adj"/>
                <a:gd fmla="val 105146" name="hf"/>
                <a:gd fmla="val 110557" name="vf"/>
              </a:avLst>
            </a:prstGeom>
            <a:solidFill>
              <a:srgbClr val="0F9D58"/>
            </a:solidFill>
            <a:ln>
              <a:noFill/>
            </a:ln>
          </p:spPr>
          <p:txBody>
            <a:bodyPr anchorCtr="0" anchor="ctr" bIns="69300" lIns="69300" spcFirstLastPara="1" rIns="69300" wrap="square" tIns="6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/>
            </a:p>
          </p:txBody>
        </p:sp>
        <p:sp>
          <p:nvSpPr>
            <p:cNvPr id="1203" name="Google Shape;1203;p138"/>
            <p:cNvSpPr/>
            <p:nvPr/>
          </p:nvSpPr>
          <p:spPr>
            <a:xfrm rot="-900458">
              <a:off x="4517841" y="2530493"/>
              <a:ext cx="188841" cy="202523"/>
            </a:xfrm>
            <a:prstGeom prst="roundRect">
              <a:avLst>
                <a:gd fmla="val 1656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9300" lIns="69300" spcFirstLastPara="1" rIns="69300" wrap="square" tIns="6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/>
            </a:p>
          </p:txBody>
        </p:sp>
        <p:sp>
          <p:nvSpPr>
            <p:cNvPr id="1204" name="Google Shape;1204;p138"/>
            <p:cNvSpPr/>
            <p:nvPr/>
          </p:nvSpPr>
          <p:spPr>
            <a:xfrm flipH="1" rot="-3108409">
              <a:off x="4500985" y="2448459"/>
              <a:ext cx="80541" cy="80541"/>
            </a:xfrm>
            <a:prstGeom prst="pie">
              <a:avLst>
                <a:gd fmla="val 5730646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9300" lIns="69300" spcFirstLastPara="1" rIns="69300" wrap="square" tIns="6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/>
            </a:p>
          </p:txBody>
        </p:sp>
        <p:sp>
          <p:nvSpPr>
            <p:cNvPr id="1205" name="Google Shape;1205;p138"/>
            <p:cNvSpPr/>
            <p:nvPr/>
          </p:nvSpPr>
          <p:spPr>
            <a:xfrm rot="-899905">
              <a:off x="4487644" y="2458757"/>
              <a:ext cx="97721" cy="103389"/>
            </a:xfrm>
            <a:custGeom>
              <a:rect b="b" l="l" r="r" t="t"/>
              <a:pathLst>
                <a:path extrusionOk="0" h="10724" w="10136">
                  <a:moveTo>
                    <a:pt x="0" y="10724"/>
                  </a:moveTo>
                  <a:lnTo>
                    <a:pt x="3397" y="3691"/>
                  </a:lnTo>
                  <a:lnTo>
                    <a:pt x="3612" y="0"/>
                  </a:lnTo>
                  <a:lnTo>
                    <a:pt x="10136" y="4334"/>
                  </a:lnTo>
                  <a:lnTo>
                    <a:pt x="8839" y="105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06" name="Google Shape;1206;p138"/>
            <p:cNvSpPr/>
            <p:nvPr/>
          </p:nvSpPr>
          <p:spPr>
            <a:xfrm rot="-903522">
              <a:off x="4586380" y="2517556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9300" lIns="69300" spcFirstLastPara="1" rIns="69300" wrap="square" tIns="6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/>
            </a:p>
          </p:txBody>
        </p:sp>
        <p:sp>
          <p:nvSpPr>
            <p:cNvPr id="1207" name="Google Shape;1207;p138"/>
            <p:cNvSpPr/>
            <p:nvPr/>
          </p:nvSpPr>
          <p:spPr>
            <a:xfrm rot="-903522">
              <a:off x="4589031" y="2562493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9300" lIns="69300" spcFirstLastPara="1" rIns="69300" wrap="square" tIns="6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/>
            </a:p>
          </p:txBody>
        </p:sp>
        <p:sp>
          <p:nvSpPr>
            <p:cNvPr id="1208" name="Google Shape;1208;p138"/>
            <p:cNvSpPr/>
            <p:nvPr/>
          </p:nvSpPr>
          <p:spPr>
            <a:xfrm rot="-903522">
              <a:off x="4591683" y="2607430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9300" lIns="69300" spcFirstLastPara="1" rIns="69300" wrap="square" tIns="6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/>
            </a:p>
          </p:txBody>
        </p:sp>
        <p:sp>
          <p:nvSpPr>
            <p:cNvPr id="1209" name="Google Shape;1209;p138"/>
            <p:cNvSpPr/>
            <p:nvPr/>
          </p:nvSpPr>
          <p:spPr>
            <a:xfrm rot="-903522">
              <a:off x="4594335" y="2652368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9300" lIns="69300" spcFirstLastPara="1" rIns="69300" wrap="square" tIns="6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/>
            </a:p>
          </p:txBody>
        </p:sp>
        <p:sp>
          <p:nvSpPr>
            <p:cNvPr id="1210" name="Google Shape;1210;p138"/>
            <p:cNvSpPr/>
            <p:nvPr/>
          </p:nvSpPr>
          <p:spPr>
            <a:xfrm rot="-900746">
              <a:off x="4439173" y="2567712"/>
              <a:ext cx="68332" cy="202523"/>
            </a:xfrm>
            <a:prstGeom prst="roundRect">
              <a:avLst>
                <a:gd fmla="val 1731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9300" lIns="69300" spcFirstLastPara="1" rIns="69300" wrap="square" tIns="6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61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9"/>
          <p:cNvSpPr/>
          <p:nvPr/>
        </p:nvSpPr>
        <p:spPr>
          <a:xfrm flipH="1">
            <a:off x="6704234" y="334999"/>
            <a:ext cx="1542903" cy="1542903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D14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39"/>
          <p:cNvSpPr txBox="1"/>
          <p:nvPr>
            <p:ph type="title"/>
          </p:nvPr>
        </p:nvSpPr>
        <p:spPr>
          <a:xfrm>
            <a:off x="4941297" y="2062905"/>
            <a:ext cx="3708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Data Analysis </a:t>
            </a:r>
            <a:endParaRPr b="1" sz="3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</a:pPr>
            <a:r>
              <a:t/>
            </a:r>
            <a:endParaRPr/>
          </a:p>
        </p:txBody>
      </p:sp>
      <p:sp>
        <p:nvSpPr>
          <p:cNvPr id="1217" name="Google Shape;1217;p139"/>
          <p:cNvSpPr txBox="1"/>
          <p:nvPr>
            <p:ph idx="4294967295" type="title"/>
          </p:nvPr>
        </p:nvSpPr>
        <p:spPr>
          <a:xfrm>
            <a:off x="6669514" y="708641"/>
            <a:ext cx="1612498" cy="795601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7000"/>
              <a:buFont typeface="Archivo Black"/>
              <a:buNone/>
            </a:pPr>
            <a:r>
              <a:rPr lang="en-US" sz="7000"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18" name="Google Shape;121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500"/>
            <a:ext cx="3639552" cy="296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40"/>
          <p:cNvSpPr txBox="1"/>
          <p:nvPr>
            <p:ph type="title"/>
          </p:nvPr>
        </p:nvSpPr>
        <p:spPr>
          <a:xfrm>
            <a:off x="0" y="0"/>
            <a:ext cx="5884500" cy="11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EDA: General Plotting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/>
          </a:p>
        </p:txBody>
      </p:sp>
      <p:sp>
        <p:nvSpPr>
          <p:cNvPr id="1224" name="Google Shape;1224;p140"/>
          <p:cNvSpPr/>
          <p:nvPr/>
        </p:nvSpPr>
        <p:spPr>
          <a:xfrm>
            <a:off x="8252642" y="152622"/>
            <a:ext cx="783209" cy="798866"/>
          </a:xfrm>
          <a:custGeom>
            <a:rect b="b" l="l" r="r" t="t"/>
            <a:pathLst>
              <a:path extrusionOk="0" h="1058100" w="1037363">
                <a:moveTo>
                  <a:pt x="198079" y="987700"/>
                </a:moveTo>
                <a:cubicBezTo>
                  <a:pt x="201093" y="935806"/>
                  <a:pt x="203677" y="883911"/>
                  <a:pt x="207338" y="832017"/>
                </a:cubicBezTo>
                <a:cubicBezTo>
                  <a:pt x="209276" y="804563"/>
                  <a:pt x="200017" y="792289"/>
                  <a:pt x="170409" y="796057"/>
                </a:cubicBezTo>
                <a:cubicBezTo>
                  <a:pt x="106887" y="804240"/>
                  <a:pt x="51548" y="789059"/>
                  <a:pt x="18387" y="729306"/>
                </a:cubicBezTo>
                <a:cubicBezTo>
                  <a:pt x="-16711" y="666107"/>
                  <a:pt x="2668" y="608829"/>
                  <a:pt x="40997" y="553597"/>
                </a:cubicBezTo>
                <a:cubicBezTo>
                  <a:pt x="70604" y="510962"/>
                  <a:pt x="98920" y="467143"/>
                  <a:pt x="125513" y="422462"/>
                </a:cubicBezTo>
                <a:cubicBezTo>
                  <a:pt x="158674" y="366800"/>
                  <a:pt x="196895" y="319643"/>
                  <a:pt x="266230" y="308015"/>
                </a:cubicBezTo>
                <a:cubicBezTo>
                  <a:pt x="303482" y="301771"/>
                  <a:pt x="291855" y="270656"/>
                  <a:pt x="291424" y="247185"/>
                </a:cubicBezTo>
                <a:cubicBezTo>
                  <a:pt x="289593" y="125955"/>
                  <a:pt x="355915" y="33148"/>
                  <a:pt x="464440" y="6447"/>
                </a:cubicBezTo>
                <a:cubicBezTo>
                  <a:pt x="615063" y="-30481"/>
                  <a:pt x="762670" y="96562"/>
                  <a:pt x="745014" y="251276"/>
                </a:cubicBezTo>
                <a:cubicBezTo>
                  <a:pt x="740492" y="291004"/>
                  <a:pt x="749966" y="306292"/>
                  <a:pt x="788079" y="313291"/>
                </a:cubicBezTo>
                <a:cubicBezTo>
                  <a:pt x="830391" y="321042"/>
                  <a:pt x="862583" y="347420"/>
                  <a:pt x="885838" y="383703"/>
                </a:cubicBezTo>
                <a:cubicBezTo>
                  <a:pt x="927504" y="448517"/>
                  <a:pt x="968955" y="513546"/>
                  <a:pt x="1010514" y="578468"/>
                </a:cubicBezTo>
                <a:cubicBezTo>
                  <a:pt x="1043567" y="630039"/>
                  <a:pt x="1047658" y="682795"/>
                  <a:pt x="1014066" y="735227"/>
                </a:cubicBezTo>
                <a:cubicBezTo>
                  <a:pt x="980152" y="788090"/>
                  <a:pt x="928258" y="807470"/>
                  <a:pt x="869473" y="794981"/>
                </a:cubicBezTo>
                <a:cubicBezTo>
                  <a:pt x="817472" y="783891"/>
                  <a:pt x="811012" y="805747"/>
                  <a:pt x="814995" y="847952"/>
                </a:cubicBezTo>
                <a:cubicBezTo>
                  <a:pt x="819948" y="901461"/>
                  <a:pt x="822855" y="955185"/>
                  <a:pt x="824900" y="1008910"/>
                </a:cubicBezTo>
                <a:cubicBezTo>
                  <a:pt x="825546" y="1027105"/>
                  <a:pt x="833406" y="1056497"/>
                  <a:pt x="807136" y="1057789"/>
                </a:cubicBezTo>
                <a:cubicBezTo>
                  <a:pt x="777528" y="1059297"/>
                  <a:pt x="782158" y="1027751"/>
                  <a:pt x="780543" y="1007941"/>
                </a:cubicBezTo>
                <a:cubicBezTo>
                  <a:pt x="775590" y="947218"/>
                  <a:pt x="771176" y="886388"/>
                  <a:pt x="769992" y="825450"/>
                </a:cubicBezTo>
                <a:cubicBezTo>
                  <a:pt x="769346" y="789490"/>
                  <a:pt x="752981" y="775924"/>
                  <a:pt x="719605" y="769357"/>
                </a:cubicBezTo>
                <a:cubicBezTo>
                  <a:pt x="655006" y="756760"/>
                  <a:pt x="586855" y="758052"/>
                  <a:pt x="527316" y="723276"/>
                </a:cubicBezTo>
                <a:cubicBezTo>
                  <a:pt x="522256" y="720369"/>
                  <a:pt x="512459" y="720692"/>
                  <a:pt x="507183" y="723707"/>
                </a:cubicBezTo>
                <a:cubicBezTo>
                  <a:pt x="442800" y="760959"/>
                  <a:pt x="368619" y="757514"/>
                  <a:pt x="299176" y="772910"/>
                </a:cubicBezTo>
                <a:cubicBezTo>
                  <a:pt x="266553" y="780123"/>
                  <a:pt x="253957" y="794119"/>
                  <a:pt x="252988" y="826419"/>
                </a:cubicBezTo>
                <a:cubicBezTo>
                  <a:pt x="251050" y="887249"/>
                  <a:pt x="246635" y="948187"/>
                  <a:pt x="242006" y="1008910"/>
                </a:cubicBezTo>
                <a:cubicBezTo>
                  <a:pt x="240499" y="1028935"/>
                  <a:pt x="245128" y="1060050"/>
                  <a:pt x="215090" y="1058005"/>
                </a:cubicBezTo>
                <a:cubicBezTo>
                  <a:pt x="189358" y="1056282"/>
                  <a:pt x="198509" y="1027320"/>
                  <a:pt x="196895" y="1008802"/>
                </a:cubicBezTo>
                <a:cubicBezTo>
                  <a:pt x="196356" y="1001696"/>
                  <a:pt x="196895" y="994483"/>
                  <a:pt x="196895" y="987269"/>
                </a:cubicBezTo>
                <a:cubicBezTo>
                  <a:pt x="197325" y="987269"/>
                  <a:pt x="197756" y="987269"/>
                  <a:pt x="198186" y="987269"/>
                </a:cubicBezTo>
                <a:close/>
                <a:moveTo>
                  <a:pt x="543251" y="516884"/>
                </a:moveTo>
                <a:cubicBezTo>
                  <a:pt x="543251" y="560703"/>
                  <a:pt x="542389" y="604523"/>
                  <a:pt x="543574" y="648342"/>
                </a:cubicBezTo>
                <a:cubicBezTo>
                  <a:pt x="544435" y="679888"/>
                  <a:pt x="564353" y="698083"/>
                  <a:pt x="593530" y="703251"/>
                </a:cubicBezTo>
                <a:cubicBezTo>
                  <a:pt x="686982" y="720154"/>
                  <a:pt x="780650" y="736411"/>
                  <a:pt x="874534" y="750838"/>
                </a:cubicBezTo>
                <a:cubicBezTo>
                  <a:pt x="915338" y="757083"/>
                  <a:pt x="953775" y="750515"/>
                  <a:pt x="977568" y="710141"/>
                </a:cubicBezTo>
                <a:cubicBezTo>
                  <a:pt x="1001578" y="669444"/>
                  <a:pt x="993718" y="631116"/>
                  <a:pt x="969493" y="593864"/>
                </a:cubicBezTo>
                <a:cubicBezTo>
                  <a:pt x="934180" y="539816"/>
                  <a:pt x="897789" y="486415"/>
                  <a:pt x="863660" y="431614"/>
                </a:cubicBezTo>
                <a:cubicBezTo>
                  <a:pt x="841265" y="395439"/>
                  <a:pt x="814888" y="369491"/>
                  <a:pt x="772468" y="353880"/>
                </a:cubicBezTo>
                <a:cubicBezTo>
                  <a:pt x="717774" y="333855"/>
                  <a:pt x="700763" y="375198"/>
                  <a:pt x="670402" y="399960"/>
                </a:cubicBezTo>
                <a:cubicBezTo>
                  <a:pt x="650269" y="416325"/>
                  <a:pt x="622707" y="452608"/>
                  <a:pt x="598805" y="423754"/>
                </a:cubicBezTo>
                <a:cubicBezTo>
                  <a:pt x="576304" y="396623"/>
                  <a:pt x="620231" y="386179"/>
                  <a:pt x="636811" y="371645"/>
                </a:cubicBezTo>
                <a:cubicBezTo>
                  <a:pt x="706147" y="310384"/>
                  <a:pt x="723481" y="209072"/>
                  <a:pt x="675462" y="132415"/>
                </a:cubicBezTo>
                <a:cubicBezTo>
                  <a:pt x="625506" y="52528"/>
                  <a:pt x="524948" y="22705"/>
                  <a:pt x="439678" y="62325"/>
                </a:cubicBezTo>
                <a:cubicBezTo>
                  <a:pt x="355376" y="101515"/>
                  <a:pt x="315433" y="191953"/>
                  <a:pt x="342026" y="282391"/>
                </a:cubicBezTo>
                <a:cubicBezTo>
                  <a:pt x="355807" y="329440"/>
                  <a:pt x="384338" y="364539"/>
                  <a:pt x="425897" y="390055"/>
                </a:cubicBezTo>
                <a:cubicBezTo>
                  <a:pt x="439355" y="398345"/>
                  <a:pt x="457657" y="408466"/>
                  <a:pt x="444522" y="427415"/>
                </a:cubicBezTo>
                <a:cubicBezTo>
                  <a:pt x="432572" y="444749"/>
                  <a:pt x="414592" y="435490"/>
                  <a:pt x="401672" y="425800"/>
                </a:cubicBezTo>
                <a:cubicBezTo>
                  <a:pt x="381646" y="410942"/>
                  <a:pt x="359791" y="396407"/>
                  <a:pt x="345148" y="376920"/>
                </a:cubicBezTo>
                <a:cubicBezTo>
                  <a:pt x="322862" y="347420"/>
                  <a:pt x="298422" y="344298"/>
                  <a:pt x="265369" y="353880"/>
                </a:cubicBezTo>
                <a:cubicBezTo>
                  <a:pt x="232531" y="363355"/>
                  <a:pt x="206584" y="379289"/>
                  <a:pt x="188174" y="407820"/>
                </a:cubicBezTo>
                <a:cubicBezTo>
                  <a:pt x="148230" y="469619"/>
                  <a:pt x="108717" y="531634"/>
                  <a:pt x="67913" y="592787"/>
                </a:cubicBezTo>
                <a:cubicBezTo>
                  <a:pt x="43150" y="630039"/>
                  <a:pt x="33029" y="667937"/>
                  <a:pt x="57469" y="708419"/>
                </a:cubicBezTo>
                <a:cubicBezTo>
                  <a:pt x="82340" y="749546"/>
                  <a:pt x="122498" y="757298"/>
                  <a:pt x="165672" y="750515"/>
                </a:cubicBezTo>
                <a:cubicBezTo>
                  <a:pt x="257725" y="735981"/>
                  <a:pt x="349563" y="719831"/>
                  <a:pt x="441400" y="703574"/>
                </a:cubicBezTo>
                <a:cubicBezTo>
                  <a:pt x="472838" y="697975"/>
                  <a:pt x="494802" y="680318"/>
                  <a:pt x="495771" y="646404"/>
                </a:cubicBezTo>
                <a:cubicBezTo>
                  <a:pt x="497170" y="596448"/>
                  <a:pt x="496094" y="546384"/>
                  <a:pt x="496094" y="496320"/>
                </a:cubicBezTo>
                <a:cubicBezTo>
                  <a:pt x="481774" y="522159"/>
                  <a:pt x="475314" y="548214"/>
                  <a:pt x="468316" y="574054"/>
                </a:cubicBezTo>
                <a:cubicBezTo>
                  <a:pt x="462718" y="595048"/>
                  <a:pt x="449798" y="608829"/>
                  <a:pt x="427511" y="611305"/>
                </a:cubicBezTo>
                <a:cubicBezTo>
                  <a:pt x="354515" y="619703"/>
                  <a:pt x="281519" y="628101"/>
                  <a:pt x="208415" y="635638"/>
                </a:cubicBezTo>
                <a:cubicBezTo>
                  <a:pt x="192911" y="637253"/>
                  <a:pt x="171486" y="639621"/>
                  <a:pt x="169117" y="618519"/>
                </a:cubicBezTo>
                <a:cubicBezTo>
                  <a:pt x="166748" y="597417"/>
                  <a:pt x="188281" y="594940"/>
                  <a:pt x="203677" y="592895"/>
                </a:cubicBezTo>
                <a:cubicBezTo>
                  <a:pt x="262354" y="585251"/>
                  <a:pt x="321031" y="578037"/>
                  <a:pt x="379924" y="572331"/>
                </a:cubicBezTo>
                <a:cubicBezTo>
                  <a:pt x="413084" y="569101"/>
                  <a:pt x="431387" y="553813"/>
                  <a:pt x="437739" y="520221"/>
                </a:cubicBezTo>
                <a:cubicBezTo>
                  <a:pt x="444415" y="485123"/>
                  <a:pt x="455396" y="450778"/>
                  <a:pt x="464225" y="416002"/>
                </a:cubicBezTo>
                <a:cubicBezTo>
                  <a:pt x="471331" y="388333"/>
                  <a:pt x="486727" y="373152"/>
                  <a:pt x="517411" y="373260"/>
                </a:cubicBezTo>
                <a:cubicBezTo>
                  <a:pt x="547234" y="373475"/>
                  <a:pt x="564676" y="387041"/>
                  <a:pt x="571997" y="414818"/>
                </a:cubicBezTo>
                <a:cubicBezTo>
                  <a:pt x="580825" y="447763"/>
                  <a:pt x="591699" y="480386"/>
                  <a:pt x="596867" y="513869"/>
                </a:cubicBezTo>
                <a:cubicBezTo>
                  <a:pt x="603220" y="555212"/>
                  <a:pt x="626798" y="571039"/>
                  <a:pt x="665557" y="574269"/>
                </a:cubicBezTo>
                <a:cubicBezTo>
                  <a:pt x="719174" y="578683"/>
                  <a:pt x="772683" y="584605"/>
                  <a:pt x="825977" y="591280"/>
                </a:cubicBezTo>
                <a:cubicBezTo>
                  <a:pt x="842773" y="593326"/>
                  <a:pt x="867536" y="592680"/>
                  <a:pt x="866674" y="616689"/>
                </a:cubicBezTo>
                <a:cubicBezTo>
                  <a:pt x="865705" y="642959"/>
                  <a:pt x="840835" y="636607"/>
                  <a:pt x="824362" y="635422"/>
                </a:cubicBezTo>
                <a:cubicBezTo>
                  <a:pt x="781512" y="632408"/>
                  <a:pt x="738769" y="627132"/>
                  <a:pt x="695919" y="623041"/>
                </a:cubicBezTo>
                <a:cubicBezTo>
                  <a:pt x="625829" y="616366"/>
                  <a:pt x="550033" y="617873"/>
                  <a:pt x="543143" y="5166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5" name="Google Shape;122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5" y="978675"/>
            <a:ext cx="4242902" cy="31861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6" name="Google Shape;1226;p140"/>
          <p:cNvSpPr txBox="1"/>
          <p:nvPr/>
        </p:nvSpPr>
        <p:spPr>
          <a:xfrm>
            <a:off x="5014650" y="891100"/>
            <a:ext cx="3500400" cy="3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Key Findings:</a:t>
            </a:r>
            <a:endParaRPr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Char char="●"/>
            </a:pPr>
            <a:r>
              <a:rPr b="1"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Most listings in Bangkok are in central neighborhoods</a:t>
            </a:r>
            <a: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showing these areas are the most popular with hosts and guests.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Reviews have gone up recently</a:t>
            </a:r>
            <a: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meaning demand is strong again.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9 out of 10 most reviewed neighborhoods are in Central Bangkok via Geomap</a:t>
            </a:r>
            <a: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which means that these locations consistently attract the highest bookings.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27" name="Google Shape;1227;p140"/>
          <p:cNvSpPr/>
          <p:nvPr/>
        </p:nvSpPr>
        <p:spPr>
          <a:xfrm>
            <a:off x="1858050" y="1425200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1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28" name="Google Shape;1228;p140"/>
          <p:cNvSpPr/>
          <p:nvPr/>
        </p:nvSpPr>
        <p:spPr>
          <a:xfrm>
            <a:off x="1433775" y="2387575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2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29" name="Google Shape;1229;p140"/>
          <p:cNvSpPr/>
          <p:nvPr/>
        </p:nvSpPr>
        <p:spPr>
          <a:xfrm>
            <a:off x="1621525" y="3536875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3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30" name="Google Shape;1230;p140"/>
          <p:cNvSpPr/>
          <p:nvPr/>
        </p:nvSpPr>
        <p:spPr>
          <a:xfrm>
            <a:off x="5014650" y="1225250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1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31" name="Google Shape;1231;p140"/>
          <p:cNvSpPr/>
          <p:nvPr/>
        </p:nvSpPr>
        <p:spPr>
          <a:xfrm>
            <a:off x="5014650" y="1910600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2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32" name="Google Shape;1232;p140"/>
          <p:cNvSpPr/>
          <p:nvPr/>
        </p:nvSpPr>
        <p:spPr>
          <a:xfrm>
            <a:off x="5014650" y="2461900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3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86" y="994687"/>
            <a:ext cx="5284826" cy="3154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8" name="Google Shape;1238;p141"/>
          <p:cNvSpPr/>
          <p:nvPr/>
        </p:nvSpPr>
        <p:spPr>
          <a:xfrm>
            <a:off x="1929575" y="231200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3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39" name="Google Shape;1239;p141"/>
          <p:cNvSpPr txBox="1"/>
          <p:nvPr/>
        </p:nvSpPr>
        <p:spPr>
          <a:xfrm>
            <a:off x="2539350" y="310850"/>
            <a:ext cx="32034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Via Geomap</a:t>
            </a:r>
            <a:endParaRPr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40" name="Google Shape;1240;p141"/>
          <p:cNvSpPr/>
          <p:nvPr/>
        </p:nvSpPr>
        <p:spPr>
          <a:xfrm>
            <a:off x="3634300" y="2370450"/>
            <a:ext cx="1135800" cy="937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42"/>
          <p:cNvSpPr txBox="1"/>
          <p:nvPr>
            <p:ph type="title"/>
          </p:nvPr>
        </p:nvSpPr>
        <p:spPr>
          <a:xfrm>
            <a:off x="0" y="0"/>
            <a:ext cx="7166100" cy="118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/>
          </a:p>
        </p:txBody>
      </p:sp>
      <p:sp>
        <p:nvSpPr>
          <p:cNvPr id="1246" name="Google Shape;1246;p142"/>
          <p:cNvSpPr/>
          <p:nvPr/>
        </p:nvSpPr>
        <p:spPr>
          <a:xfrm>
            <a:off x="8252642" y="152622"/>
            <a:ext cx="783209" cy="798866"/>
          </a:xfrm>
          <a:custGeom>
            <a:rect b="b" l="l" r="r" t="t"/>
            <a:pathLst>
              <a:path extrusionOk="0" h="1058100" w="1037363">
                <a:moveTo>
                  <a:pt x="198079" y="987700"/>
                </a:moveTo>
                <a:cubicBezTo>
                  <a:pt x="201093" y="935806"/>
                  <a:pt x="203677" y="883911"/>
                  <a:pt x="207338" y="832017"/>
                </a:cubicBezTo>
                <a:cubicBezTo>
                  <a:pt x="209276" y="804563"/>
                  <a:pt x="200017" y="792289"/>
                  <a:pt x="170409" y="796057"/>
                </a:cubicBezTo>
                <a:cubicBezTo>
                  <a:pt x="106887" y="804240"/>
                  <a:pt x="51548" y="789059"/>
                  <a:pt x="18387" y="729306"/>
                </a:cubicBezTo>
                <a:cubicBezTo>
                  <a:pt x="-16711" y="666107"/>
                  <a:pt x="2668" y="608829"/>
                  <a:pt x="40997" y="553597"/>
                </a:cubicBezTo>
                <a:cubicBezTo>
                  <a:pt x="70604" y="510962"/>
                  <a:pt x="98920" y="467143"/>
                  <a:pt x="125513" y="422462"/>
                </a:cubicBezTo>
                <a:cubicBezTo>
                  <a:pt x="158674" y="366800"/>
                  <a:pt x="196895" y="319643"/>
                  <a:pt x="266230" y="308015"/>
                </a:cubicBezTo>
                <a:cubicBezTo>
                  <a:pt x="303482" y="301771"/>
                  <a:pt x="291855" y="270656"/>
                  <a:pt x="291424" y="247185"/>
                </a:cubicBezTo>
                <a:cubicBezTo>
                  <a:pt x="289593" y="125955"/>
                  <a:pt x="355915" y="33148"/>
                  <a:pt x="464440" y="6447"/>
                </a:cubicBezTo>
                <a:cubicBezTo>
                  <a:pt x="615063" y="-30481"/>
                  <a:pt x="762670" y="96562"/>
                  <a:pt x="745014" y="251276"/>
                </a:cubicBezTo>
                <a:cubicBezTo>
                  <a:pt x="740492" y="291004"/>
                  <a:pt x="749966" y="306292"/>
                  <a:pt x="788079" y="313291"/>
                </a:cubicBezTo>
                <a:cubicBezTo>
                  <a:pt x="830391" y="321042"/>
                  <a:pt x="862583" y="347420"/>
                  <a:pt x="885838" y="383703"/>
                </a:cubicBezTo>
                <a:cubicBezTo>
                  <a:pt x="927504" y="448517"/>
                  <a:pt x="968955" y="513546"/>
                  <a:pt x="1010514" y="578468"/>
                </a:cubicBezTo>
                <a:cubicBezTo>
                  <a:pt x="1043567" y="630039"/>
                  <a:pt x="1047658" y="682795"/>
                  <a:pt x="1014066" y="735227"/>
                </a:cubicBezTo>
                <a:cubicBezTo>
                  <a:pt x="980152" y="788090"/>
                  <a:pt x="928258" y="807470"/>
                  <a:pt x="869473" y="794981"/>
                </a:cubicBezTo>
                <a:cubicBezTo>
                  <a:pt x="817472" y="783891"/>
                  <a:pt x="811012" y="805747"/>
                  <a:pt x="814995" y="847952"/>
                </a:cubicBezTo>
                <a:cubicBezTo>
                  <a:pt x="819948" y="901461"/>
                  <a:pt x="822855" y="955185"/>
                  <a:pt x="824900" y="1008910"/>
                </a:cubicBezTo>
                <a:cubicBezTo>
                  <a:pt x="825546" y="1027105"/>
                  <a:pt x="833406" y="1056497"/>
                  <a:pt x="807136" y="1057789"/>
                </a:cubicBezTo>
                <a:cubicBezTo>
                  <a:pt x="777528" y="1059297"/>
                  <a:pt x="782158" y="1027751"/>
                  <a:pt x="780543" y="1007941"/>
                </a:cubicBezTo>
                <a:cubicBezTo>
                  <a:pt x="775590" y="947218"/>
                  <a:pt x="771176" y="886388"/>
                  <a:pt x="769992" y="825450"/>
                </a:cubicBezTo>
                <a:cubicBezTo>
                  <a:pt x="769346" y="789490"/>
                  <a:pt x="752981" y="775924"/>
                  <a:pt x="719605" y="769357"/>
                </a:cubicBezTo>
                <a:cubicBezTo>
                  <a:pt x="655006" y="756760"/>
                  <a:pt x="586855" y="758052"/>
                  <a:pt x="527316" y="723276"/>
                </a:cubicBezTo>
                <a:cubicBezTo>
                  <a:pt x="522256" y="720369"/>
                  <a:pt x="512459" y="720692"/>
                  <a:pt x="507183" y="723707"/>
                </a:cubicBezTo>
                <a:cubicBezTo>
                  <a:pt x="442800" y="760959"/>
                  <a:pt x="368619" y="757514"/>
                  <a:pt x="299176" y="772910"/>
                </a:cubicBezTo>
                <a:cubicBezTo>
                  <a:pt x="266553" y="780123"/>
                  <a:pt x="253957" y="794119"/>
                  <a:pt x="252988" y="826419"/>
                </a:cubicBezTo>
                <a:cubicBezTo>
                  <a:pt x="251050" y="887249"/>
                  <a:pt x="246635" y="948187"/>
                  <a:pt x="242006" y="1008910"/>
                </a:cubicBezTo>
                <a:cubicBezTo>
                  <a:pt x="240499" y="1028935"/>
                  <a:pt x="245128" y="1060050"/>
                  <a:pt x="215090" y="1058005"/>
                </a:cubicBezTo>
                <a:cubicBezTo>
                  <a:pt x="189358" y="1056282"/>
                  <a:pt x="198509" y="1027320"/>
                  <a:pt x="196895" y="1008802"/>
                </a:cubicBezTo>
                <a:cubicBezTo>
                  <a:pt x="196356" y="1001696"/>
                  <a:pt x="196895" y="994483"/>
                  <a:pt x="196895" y="987269"/>
                </a:cubicBezTo>
                <a:cubicBezTo>
                  <a:pt x="197325" y="987269"/>
                  <a:pt x="197756" y="987269"/>
                  <a:pt x="198186" y="987269"/>
                </a:cubicBezTo>
                <a:close/>
                <a:moveTo>
                  <a:pt x="543251" y="516884"/>
                </a:moveTo>
                <a:cubicBezTo>
                  <a:pt x="543251" y="560703"/>
                  <a:pt x="542389" y="604523"/>
                  <a:pt x="543574" y="648342"/>
                </a:cubicBezTo>
                <a:cubicBezTo>
                  <a:pt x="544435" y="679888"/>
                  <a:pt x="564353" y="698083"/>
                  <a:pt x="593530" y="703251"/>
                </a:cubicBezTo>
                <a:cubicBezTo>
                  <a:pt x="686982" y="720154"/>
                  <a:pt x="780650" y="736411"/>
                  <a:pt x="874534" y="750838"/>
                </a:cubicBezTo>
                <a:cubicBezTo>
                  <a:pt x="915338" y="757083"/>
                  <a:pt x="953775" y="750515"/>
                  <a:pt x="977568" y="710141"/>
                </a:cubicBezTo>
                <a:cubicBezTo>
                  <a:pt x="1001578" y="669444"/>
                  <a:pt x="993718" y="631116"/>
                  <a:pt x="969493" y="593864"/>
                </a:cubicBezTo>
                <a:cubicBezTo>
                  <a:pt x="934180" y="539816"/>
                  <a:pt x="897789" y="486415"/>
                  <a:pt x="863660" y="431614"/>
                </a:cubicBezTo>
                <a:cubicBezTo>
                  <a:pt x="841265" y="395439"/>
                  <a:pt x="814888" y="369491"/>
                  <a:pt x="772468" y="353880"/>
                </a:cubicBezTo>
                <a:cubicBezTo>
                  <a:pt x="717774" y="333855"/>
                  <a:pt x="700763" y="375198"/>
                  <a:pt x="670402" y="399960"/>
                </a:cubicBezTo>
                <a:cubicBezTo>
                  <a:pt x="650269" y="416325"/>
                  <a:pt x="622707" y="452608"/>
                  <a:pt x="598805" y="423754"/>
                </a:cubicBezTo>
                <a:cubicBezTo>
                  <a:pt x="576304" y="396623"/>
                  <a:pt x="620231" y="386179"/>
                  <a:pt x="636811" y="371645"/>
                </a:cubicBezTo>
                <a:cubicBezTo>
                  <a:pt x="706147" y="310384"/>
                  <a:pt x="723481" y="209072"/>
                  <a:pt x="675462" y="132415"/>
                </a:cubicBezTo>
                <a:cubicBezTo>
                  <a:pt x="625506" y="52528"/>
                  <a:pt x="524948" y="22705"/>
                  <a:pt x="439678" y="62325"/>
                </a:cubicBezTo>
                <a:cubicBezTo>
                  <a:pt x="355376" y="101515"/>
                  <a:pt x="315433" y="191953"/>
                  <a:pt x="342026" y="282391"/>
                </a:cubicBezTo>
                <a:cubicBezTo>
                  <a:pt x="355807" y="329440"/>
                  <a:pt x="384338" y="364539"/>
                  <a:pt x="425897" y="390055"/>
                </a:cubicBezTo>
                <a:cubicBezTo>
                  <a:pt x="439355" y="398345"/>
                  <a:pt x="457657" y="408466"/>
                  <a:pt x="444522" y="427415"/>
                </a:cubicBezTo>
                <a:cubicBezTo>
                  <a:pt x="432572" y="444749"/>
                  <a:pt x="414592" y="435490"/>
                  <a:pt x="401672" y="425800"/>
                </a:cubicBezTo>
                <a:cubicBezTo>
                  <a:pt x="381646" y="410942"/>
                  <a:pt x="359791" y="396407"/>
                  <a:pt x="345148" y="376920"/>
                </a:cubicBezTo>
                <a:cubicBezTo>
                  <a:pt x="322862" y="347420"/>
                  <a:pt x="298422" y="344298"/>
                  <a:pt x="265369" y="353880"/>
                </a:cubicBezTo>
                <a:cubicBezTo>
                  <a:pt x="232531" y="363355"/>
                  <a:pt x="206584" y="379289"/>
                  <a:pt x="188174" y="407820"/>
                </a:cubicBezTo>
                <a:cubicBezTo>
                  <a:pt x="148230" y="469619"/>
                  <a:pt x="108717" y="531634"/>
                  <a:pt x="67913" y="592787"/>
                </a:cubicBezTo>
                <a:cubicBezTo>
                  <a:pt x="43150" y="630039"/>
                  <a:pt x="33029" y="667937"/>
                  <a:pt x="57469" y="708419"/>
                </a:cubicBezTo>
                <a:cubicBezTo>
                  <a:pt x="82340" y="749546"/>
                  <a:pt x="122498" y="757298"/>
                  <a:pt x="165672" y="750515"/>
                </a:cubicBezTo>
                <a:cubicBezTo>
                  <a:pt x="257725" y="735981"/>
                  <a:pt x="349563" y="719831"/>
                  <a:pt x="441400" y="703574"/>
                </a:cubicBezTo>
                <a:cubicBezTo>
                  <a:pt x="472838" y="697975"/>
                  <a:pt x="494802" y="680318"/>
                  <a:pt x="495771" y="646404"/>
                </a:cubicBezTo>
                <a:cubicBezTo>
                  <a:pt x="497170" y="596448"/>
                  <a:pt x="496094" y="546384"/>
                  <a:pt x="496094" y="496320"/>
                </a:cubicBezTo>
                <a:cubicBezTo>
                  <a:pt x="481774" y="522159"/>
                  <a:pt x="475314" y="548214"/>
                  <a:pt x="468316" y="574054"/>
                </a:cubicBezTo>
                <a:cubicBezTo>
                  <a:pt x="462718" y="595048"/>
                  <a:pt x="449798" y="608829"/>
                  <a:pt x="427511" y="611305"/>
                </a:cubicBezTo>
                <a:cubicBezTo>
                  <a:pt x="354515" y="619703"/>
                  <a:pt x="281519" y="628101"/>
                  <a:pt x="208415" y="635638"/>
                </a:cubicBezTo>
                <a:cubicBezTo>
                  <a:pt x="192911" y="637253"/>
                  <a:pt x="171486" y="639621"/>
                  <a:pt x="169117" y="618519"/>
                </a:cubicBezTo>
                <a:cubicBezTo>
                  <a:pt x="166748" y="597417"/>
                  <a:pt x="188281" y="594940"/>
                  <a:pt x="203677" y="592895"/>
                </a:cubicBezTo>
                <a:cubicBezTo>
                  <a:pt x="262354" y="585251"/>
                  <a:pt x="321031" y="578037"/>
                  <a:pt x="379924" y="572331"/>
                </a:cubicBezTo>
                <a:cubicBezTo>
                  <a:pt x="413084" y="569101"/>
                  <a:pt x="431387" y="553813"/>
                  <a:pt x="437739" y="520221"/>
                </a:cubicBezTo>
                <a:cubicBezTo>
                  <a:pt x="444415" y="485123"/>
                  <a:pt x="455396" y="450778"/>
                  <a:pt x="464225" y="416002"/>
                </a:cubicBezTo>
                <a:cubicBezTo>
                  <a:pt x="471331" y="388333"/>
                  <a:pt x="486727" y="373152"/>
                  <a:pt x="517411" y="373260"/>
                </a:cubicBezTo>
                <a:cubicBezTo>
                  <a:pt x="547234" y="373475"/>
                  <a:pt x="564676" y="387041"/>
                  <a:pt x="571997" y="414818"/>
                </a:cubicBezTo>
                <a:cubicBezTo>
                  <a:pt x="580825" y="447763"/>
                  <a:pt x="591699" y="480386"/>
                  <a:pt x="596867" y="513869"/>
                </a:cubicBezTo>
                <a:cubicBezTo>
                  <a:pt x="603220" y="555212"/>
                  <a:pt x="626798" y="571039"/>
                  <a:pt x="665557" y="574269"/>
                </a:cubicBezTo>
                <a:cubicBezTo>
                  <a:pt x="719174" y="578683"/>
                  <a:pt x="772683" y="584605"/>
                  <a:pt x="825977" y="591280"/>
                </a:cubicBezTo>
                <a:cubicBezTo>
                  <a:pt x="842773" y="593326"/>
                  <a:pt x="867536" y="592680"/>
                  <a:pt x="866674" y="616689"/>
                </a:cubicBezTo>
                <a:cubicBezTo>
                  <a:pt x="865705" y="642959"/>
                  <a:pt x="840835" y="636607"/>
                  <a:pt x="824362" y="635422"/>
                </a:cubicBezTo>
                <a:cubicBezTo>
                  <a:pt x="781512" y="632408"/>
                  <a:pt x="738769" y="627132"/>
                  <a:pt x="695919" y="623041"/>
                </a:cubicBezTo>
                <a:cubicBezTo>
                  <a:pt x="625829" y="616366"/>
                  <a:pt x="550033" y="617873"/>
                  <a:pt x="543143" y="5166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7" name="Google Shape;1247;p142" title="Screenshot 2025-08-03 at 14.31.51.png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65725" y="978675"/>
            <a:ext cx="4242900" cy="318615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8" name="Google Shape;1248;p142"/>
          <p:cNvSpPr txBox="1"/>
          <p:nvPr>
            <p:ph type="title"/>
          </p:nvPr>
        </p:nvSpPr>
        <p:spPr>
          <a:xfrm>
            <a:off x="23300" y="349200"/>
            <a:ext cx="7455000" cy="48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EDA: Neighborhood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/>
          </a:p>
        </p:txBody>
      </p:sp>
      <p:sp>
        <p:nvSpPr>
          <p:cNvPr id="1249" name="Google Shape;1249;p142"/>
          <p:cNvSpPr txBox="1"/>
          <p:nvPr/>
        </p:nvSpPr>
        <p:spPr>
          <a:xfrm>
            <a:off x="5014650" y="891100"/>
            <a:ext cx="3500400" cy="3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Key Findings:</a:t>
            </a:r>
            <a:endParaRPr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Char char="●"/>
            </a:pPr>
            <a:r>
              <a:rPr b="1"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Most Airbnb Hosts primarily choose to have listings in Central or near-Central areas, </a:t>
            </a:r>
            <a: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where demands are higher than outer areas of Bangkok.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Average Listing prices are more expensive in these Central Neighborhoods, </a:t>
            </a:r>
            <a: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meaning I will use this data to optimize pricing strategies in these high-demand areas.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0" name="Google Shape;1250;p142"/>
          <p:cNvSpPr/>
          <p:nvPr/>
        </p:nvSpPr>
        <p:spPr>
          <a:xfrm>
            <a:off x="5014650" y="1225250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4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51" name="Google Shape;1251;p142"/>
          <p:cNvSpPr/>
          <p:nvPr/>
        </p:nvSpPr>
        <p:spPr>
          <a:xfrm>
            <a:off x="5014650" y="2101300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5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52" name="Google Shape;1252;p142"/>
          <p:cNvSpPr/>
          <p:nvPr/>
        </p:nvSpPr>
        <p:spPr>
          <a:xfrm>
            <a:off x="3477050" y="2102550"/>
            <a:ext cx="594000" cy="378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4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53" name="Google Shape;1253;p142"/>
          <p:cNvSpPr/>
          <p:nvPr/>
        </p:nvSpPr>
        <p:spPr>
          <a:xfrm>
            <a:off x="65725" y="1425200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5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43"/>
          <p:cNvSpPr/>
          <p:nvPr/>
        </p:nvSpPr>
        <p:spPr>
          <a:xfrm>
            <a:off x="0" y="3570228"/>
            <a:ext cx="3051735" cy="1573335"/>
          </a:xfrm>
          <a:custGeom>
            <a:rect b="b" l="l" r="r" t="t"/>
            <a:pathLst>
              <a:path extrusionOk="0" h="57181" w="112579">
                <a:moveTo>
                  <a:pt x="71066" y="8210"/>
                </a:moveTo>
                <a:lnTo>
                  <a:pt x="49971" y="37799"/>
                </a:lnTo>
                <a:lnTo>
                  <a:pt x="48485" y="37647"/>
                </a:lnTo>
                <a:lnTo>
                  <a:pt x="71066" y="8210"/>
                </a:lnTo>
                <a:close/>
                <a:moveTo>
                  <a:pt x="28162" y="11950"/>
                </a:moveTo>
                <a:lnTo>
                  <a:pt x="48012" y="37826"/>
                </a:lnTo>
                <a:lnTo>
                  <a:pt x="46708" y="37960"/>
                </a:lnTo>
                <a:lnTo>
                  <a:pt x="28162" y="11950"/>
                </a:lnTo>
                <a:close/>
                <a:moveTo>
                  <a:pt x="71781" y="7509"/>
                </a:moveTo>
                <a:lnTo>
                  <a:pt x="51984" y="38009"/>
                </a:lnTo>
                <a:lnTo>
                  <a:pt x="50172" y="37821"/>
                </a:lnTo>
                <a:lnTo>
                  <a:pt x="71781" y="7509"/>
                </a:lnTo>
                <a:close/>
                <a:moveTo>
                  <a:pt x="27448" y="11249"/>
                </a:moveTo>
                <a:lnTo>
                  <a:pt x="46507" y="37982"/>
                </a:lnTo>
                <a:lnTo>
                  <a:pt x="44905" y="38147"/>
                </a:lnTo>
                <a:lnTo>
                  <a:pt x="27448" y="11249"/>
                </a:lnTo>
                <a:close/>
                <a:moveTo>
                  <a:pt x="71665" y="8013"/>
                </a:moveTo>
                <a:lnTo>
                  <a:pt x="53707" y="38187"/>
                </a:lnTo>
                <a:lnTo>
                  <a:pt x="52181" y="38031"/>
                </a:lnTo>
                <a:lnTo>
                  <a:pt x="71665" y="8013"/>
                </a:lnTo>
                <a:close/>
                <a:moveTo>
                  <a:pt x="27572" y="11758"/>
                </a:moveTo>
                <a:lnTo>
                  <a:pt x="44708" y="38165"/>
                </a:lnTo>
                <a:lnTo>
                  <a:pt x="43365" y="38303"/>
                </a:lnTo>
                <a:lnTo>
                  <a:pt x="27572" y="11758"/>
                </a:lnTo>
                <a:close/>
                <a:moveTo>
                  <a:pt x="72133" y="7562"/>
                </a:moveTo>
                <a:lnTo>
                  <a:pt x="55631" y="38388"/>
                </a:lnTo>
                <a:lnTo>
                  <a:pt x="53899" y="38210"/>
                </a:lnTo>
                <a:lnTo>
                  <a:pt x="72133" y="7562"/>
                </a:lnTo>
                <a:close/>
                <a:moveTo>
                  <a:pt x="27099" y="11307"/>
                </a:moveTo>
                <a:lnTo>
                  <a:pt x="43173" y="38326"/>
                </a:lnTo>
                <a:lnTo>
                  <a:pt x="41646" y="38482"/>
                </a:lnTo>
                <a:lnTo>
                  <a:pt x="27099" y="11307"/>
                </a:lnTo>
                <a:close/>
                <a:moveTo>
                  <a:pt x="71754" y="8642"/>
                </a:moveTo>
                <a:lnTo>
                  <a:pt x="57073" y="38536"/>
                </a:lnTo>
                <a:lnTo>
                  <a:pt x="55819" y="38406"/>
                </a:lnTo>
                <a:lnTo>
                  <a:pt x="71754" y="8642"/>
                </a:lnTo>
                <a:close/>
                <a:moveTo>
                  <a:pt x="27479" y="12383"/>
                </a:moveTo>
                <a:lnTo>
                  <a:pt x="41459" y="38504"/>
                </a:lnTo>
                <a:lnTo>
                  <a:pt x="40361" y="38616"/>
                </a:lnTo>
                <a:lnTo>
                  <a:pt x="27479" y="12383"/>
                </a:lnTo>
                <a:close/>
                <a:moveTo>
                  <a:pt x="72437" y="7652"/>
                </a:moveTo>
                <a:lnTo>
                  <a:pt x="58907" y="38727"/>
                </a:lnTo>
                <a:lnTo>
                  <a:pt x="57260" y="38553"/>
                </a:lnTo>
                <a:lnTo>
                  <a:pt x="72437" y="7652"/>
                </a:lnTo>
                <a:close/>
                <a:moveTo>
                  <a:pt x="26796" y="11397"/>
                </a:moveTo>
                <a:lnTo>
                  <a:pt x="40173" y="38634"/>
                </a:lnTo>
                <a:lnTo>
                  <a:pt x="38718" y="38786"/>
                </a:lnTo>
                <a:lnTo>
                  <a:pt x="26796" y="11397"/>
                </a:lnTo>
                <a:close/>
                <a:moveTo>
                  <a:pt x="72847" y="7147"/>
                </a:moveTo>
                <a:lnTo>
                  <a:pt x="61037" y="38946"/>
                </a:lnTo>
                <a:lnTo>
                  <a:pt x="59090" y="38745"/>
                </a:lnTo>
                <a:lnTo>
                  <a:pt x="72847" y="7147"/>
                </a:lnTo>
                <a:close/>
                <a:moveTo>
                  <a:pt x="26385" y="10892"/>
                </a:moveTo>
                <a:lnTo>
                  <a:pt x="38535" y="38803"/>
                </a:lnTo>
                <a:lnTo>
                  <a:pt x="36817" y="38982"/>
                </a:lnTo>
                <a:lnTo>
                  <a:pt x="26385" y="10892"/>
                </a:lnTo>
                <a:close/>
                <a:moveTo>
                  <a:pt x="72932" y="7419"/>
                </a:moveTo>
                <a:lnTo>
                  <a:pt x="62974" y="39147"/>
                </a:lnTo>
                <a:lnTo>
                  <a:pt x="61220" y="38964"/>
                </a:lnTo>
                <a:lnTo>
                  <a:pt x="72932" y="7419"/>
                </a:lnTo>
                <a:close/>
                <a:moveTo>
                  <a:pt x="26300" y="11160"/>
                </a:moveTo>
                <a:lnTo>
                  <a:pt x="36638" y="39000"/>
                </a:lnTo>
                <a:lnTo>
                  <a:pt x="35089" y="39160"/>
                </a:lnTo>
                <a:lnTo>
                  <a:pt x="26300" y="11160"/>
                </a:lnTo>
                <a:close/>
                <a:moveTo>
                  <a:pt x="26202" y="11437"/>
                </a:moveTo>
                <a:lnTo>
                  <a:pt x="34911" y="39183"/>
                </a:lnTo>
                <a:lnTo>
                  <a:pt x="33505" y="39326"/>
                </a:lnTo>
                <a:lnTo>
                  <a:pt x="26202" y="11437"/>
                </a:lnTo>
                <a:close/>
                <a:moveTo>
                  <a:pt x="73030" y="7692"/>
                </a:moveTo>
                <a:lnTo>
                  <a:pt x="64746" y="39330"/>
                </a:lnTo>
                <a:lnTo>
                  <a:pt x="63148" y="39165"/>
                </a:lnTo>
                <a:lnTo>
                  <a:pt x="73030" y="7692"/>
                </a:lnTo>
                <a:close/>
                <a:moveTo>
                  <a:pt x="26113" y="11794"/>
                </a:moveTo>
                <a:lnTo>
                  <a:pt x="33331" y="39343"/>
                </a:lnTo>
                <a:lnTo>
                  <a:pt x="32063" y="39477"/>
                </a:lnTo>
                <a:lnTo>
                  <a:pt x="26113" y="11798"/>
                </a:lnTo>
                <a:lnTo>
                  <a:pt x="26113" y="11794"/>
                </a:lnTo>
                <a:close/>
                <a:moveTo>
                  <a:pt x="73120" y="8044"/>
                </a:moveTo>
                <a:lnTo>
                  <a:pt x="73120" y="8049"/>
                </a:lnTo>
                <a:lnTo>
                  <a:pt x="66362" y="39500"/>
                </a:lnTo>
                <a:lnTo>
                  <a:pt x="64924" y="39348"/>
                </a:lnTo>
                <a:lnTo>
                  <a:pt x="73120" y="8044"/>
                </a:lnTo>
                <a:close/>
                <a:moveTo>
                  <a:pt x="26113" y="12629"/>
                </a:moveTo>
                <a:lnTo>
                  <a:pt x="31889" y="39495"/>
                </a:lnTo>
                <a:lnTo>
                  <a:pt x="30684" y="39620"/>
                </a:lnTo>
                <a:lnTo>
                  <a:pt x="26113" y="12812"/>
                </a:lnTo>
                <a:lnTo>
                  <a:pt x="26113" y="12629"/>
                </a:lnTo>
                <a:close/>
                <a:moveTo>
                  <a:pt x="26113" y="13852"/>
                </a:moveTo>
                <a:lnTo>
                  <a:pt x="30510" y="39638"/>
                </a:lnTo>
                <a:lnTo>
                  <a:pt x="29706" y="39718"/>
                </a:lnTo>
                <a:lnTo>
                  <a:pt x="26113" y="19007"/>
                </a:lnTo>
                <a:lnTo>
                  <a:pt x="26113" y="13852"/>
                </a:lnTo>
                <a:close/>
                <a:moveTo>
                  <a:pt x="73120" y="8884"/>
                </a:moveTo>
                <a:lnTo>
                  <a:pt x="73120" y="9062"/>
                </a:lnTo>
                <a:lnTo>
                  <a:pt x="67911" y="39629"/>
                </a:lnTo>
                <a:lnTo>
                  <a:pt x="68085" y="39656"/>
                </a:lnTo>
                <a:lnTo>
                  <a:pt x="73120" y="10107"/>
                </a:lnTo>
                <a:lnTo>
                  <a:pt x="73120" y="16574"/>
                </a:lnTo>
                <a:lnTo>
                  <a:pt x="69093" y="39781"/>
                </a:lnTo>
                <a:lnTo>
                  <a:pt x="66536" y="39518"/>
                </a:lnTo>
                <a:lnTo>
                  <a:pt x="73120" y="8884"/>
                </a:lnTo>
                <a:close/>
                <a:moveTo>
                  <a:pt x="26198" y="30255"/>
                </a:moveTo>
                <a:lnTo>
                  <a:pt x="27867" y="39875"/>
                </a:lnTo>
                <a:lnTo>
                  <a:pt x="27858" y="39910"/>
                </a:lnTo>
                <a:lnTo>
                  <a:pt x="26599" y="40040"/>
                </a:lnTo>
                <a:lnTo>
                  <a:pt x="26198" y="30255"/>
                </a:lnTo>
                <a:close/>
                <a:moveTo>
                  <a:pt x="72963" y="28229"/>
                </a:moveTo>
                <a:lnTo>
                  <a:pt x="72477" y="40134"/>
                </a:lnTo>
                <a:lnTo>
                  <a:pt x="70964" y="39973"/>
                </a:lnTo>
                <a:lnTo>
                  <a:pt x="70941" y="39893"/>
                </a:lnTo>
                <a:lnTo>
                  <a:pt x="72963" y="28229"/>
                </a:lnTo>
                <a:close/>
                <a:moveTo>
                  <a:pt x="25283" y="24971"/>
                </a:moveTo>
                <a:lnTo>
                  <a:pt x="25970" y="28934"/>
                </a:lnTo>
                <a:lnTo>
                  <a:pt x="26425" y="40058"/>
                </a:lnTo>
                <a:lnTo>
                  <a:pt x="25283" y="40178"/>
                </a:lnTo>
                <a:lnTo>
                  <a:pt x="25283" y="24971"/>
                </a:lnTo>
                <a:close/>
                <a:moveTo>
                  <a:pt x="73950" y="22538"/>
                </a:moveTo>
                <a:lnTo>
                  <a:pt x="73950" y="40285"/>
                </a:lnTo>
                <a:lnTo>
                  <a:pt x="72651" y="40151"/>
                </a:lnTo>
                <a:lnTo>
                  <a:pt x="73196" y="26908"/>
                </a:lnTo>
                <a:lnTo>
                  <a:pt x="73950" y="22538"/>
                </a:lnTo>
                <a:close/>
                <a:moveTo>
                  <a:pt x="25109" y="25743"/>
                </a:moveTo>
                <a:lnTo>
                  <a:pt x="25109" y="40196"/>
                </a:lnTo>
                <a:lnTo>
                  <a:pt x="24028" y="40308"/>
                </a:lnTo>
                <a:lnTo>
                  <a:pt x="24417" y="30247"/>
                </a:lnTo>
                <a:lnTo>
                  <a:pt x="25109" y="25743"/>
                </a:lnTo>
                <a:close/>
                <a:moveTo>
                  <a:pt x="24185" y="31782"/>
                </a:moveTo>
                <a:lnTo>
                  <a:pt x="23854" y="40308"/>
                </a:lnTo>
                <a:lnTo>
                  <a:pt x="23975" y="40312"/>
                </a:lnTo>
                <a:lnTo>
                  <a:pt x="23095" y="40406"/>
                </a:lnTo>
                <a:lnTo>
                  <a:pt x="22953" y="39848"/>
                </a:lnTo>
                <a:lnTo>
                  <a:pt x="24185" y="31782"/>
                </a:lnTo>
                <a:close/>
                <a:moveTo>
                  <a:pt x="74128" y="23310"/>
                </a:moveTo>
                <a:lnTo>
                  <a:pt x="74883" y="28256"/>
                </a:lnTo>
                <a:lnTo>
                  <a:pt x="75351" y="40379"/>
                </a:lnTo>
                <a:lnTo>
                  <a:pt x="75530" y="40375"/>
                </a:lnTo>
                <a:lnTo>
                  <a:pt x="75119" y="29791"/>
                </a:lnTo>
                <a:lnTo>
                  <a:pt x="76659" y="39861"/>
                </a:lnTo>
                <a:lnTo>
                  <a:pt x="76476" y="40544"/>
                </a:lnTo>
                <a:lnTo>
                  <a:pt x="74128" y="40303"/>
                </a:lnTo>
                <a:lnTo>
                  <a:pt x="74128" y="23310"/>
                </a:lnTo>
                <a:close/>
                <a:moveTo>
                  <a:pt x="24274" y="15084"/>
                </a:moveTo>
                <a:lnTo>
                  <a:pt x="24274" y="19020"/>
                </a:lnTo>
                <a:lnTo>
                  <a:pt x="21087" y="39884"/>
                </a:lnTo>
                <a:lnTo>
                  <a:pt x="21060" y="39888"/>
                </a:lnTo>
                <a:lnTo>
                  <a:pt x="21073" y="39946"/>
                </a:lnTo>
                <a:lnTo>
                  <a:pt x="21042" y="40174"/>
                </a:lnTo>
                <a:lnTo>
                  <a:pt x="21140" y="40187"/>
                </a:lnTo>
                <a:lnTo>
                  <a:pt x="21247" y="40598"/>
                </a:lnTo>
                <a:lnTo>
                  <a:pt x="20667" y="40656"/>
                </a:lnTo>
                <a:lnTo>
                  <a:pt x="24274" y="15084"/>
                </a:lnTo>
                <a:close/>
                <a:moveTo>
                  <a:pt x="24274" y="13637"/>
                </a:moveTo>
                <a:lnTo>
                  <a:pt x="24274" y="13829"/>
                </a:lnTo>
                <a:lnTo>
                  <a:pt x="20489" y="40674"/>
                </a:lnTo>
                <a:lnTo>
                  <a:pt x="19475" y="40781"/>
                </a:lnTo>
                <a:lnTo>
                  <a:pt x="19475" y="40781"/>
                </a:lnTo>
                <a:lnTo>
                  <a:pt x="24274" y="13637"/>
                </a:lnTo>
                <a:close/>
                <a:moveTo>
                  <a:pt x="74959" y="11339"/>
                </a:moveTo>
                <a:lnTo>
                  <a:pt x="79114" y="40821"/>
                </a:lnTo>
                <a:lnTo>
                  <a:pt x="78329" y="40736"/>
                </a:lnTo>
                <a:lnTo>
                  <a:pt x="78454" y="40254"/>
                </a:lnTo>
                <a:lnTo>
                  <a:pt x="78574" y="40236"/>
                </a:lnTo>
                <a:lnTo>
                  <a:pt x="78534" y="39959"/>
                </a:lnTo>
                <a:lnTo>
                  <a:pt x="78556" y="39875"/>
                </a:lnTo>
                <a:lnTo>
                  <a:pt x="78516" y="39866"/>
                </a:lnTo>
                <a:lnTo>
                  <a:pt x="74959" y="16583"/>
                </a:lnTo>
                <a:lnTo>
                  <a:pt x="74959" y="11339"/>
                </a:lnTo>
                <a:close/>
                <a:moveTo>
                  <a:pt x="24274" y="12486"/>
                </a:moveTo>
                <a:lnTo>
                  <a:pt x="24274" y="12633"/>
                </a:lnTo>
                <a:lnTo>
                  <a:pt x="19292" y="40799"/>
                </a:lnTo>
                <a:lnTo>
                  <a:pt x="17967" y="40937"/>
                </a:lnTo>
                <a:lnTo>
                  <a:pt x="24274" y="12486"/>
                </a:lnTo>
                <a:close/>
                <a:moveTo>
                  <a:pt x="74959" y="9892"/>
                </a:moveTo>
                <a:lnTo>
                  <a:pt x="80453" y="40959"/>
                </a:lnTo>
                <a:lnTo>
                  <a:pt x="79297" y="40839"/>
                </a:lnTo>
                <a:lnTo>
                  <a:pt x="74959" y="10084"/>
                </a:lnTo>
                <a:lnTo>
                  <a:pt x="74959" y="9892"/>
                </a:lnTo>
                <a:close/>
                <a:moveTo>
                  <a:pt x="23979" y="13017"/>
                </a:moveTo>
                <a:lnTo>
                  <a:pt x="17784" y="40955"/>
                </a:lnTo>
                <a:lnTo>
                  <a:pt x="16766" y="41062"/>
                </a:lnTo>
                <a:lnTo>
                  <a:pt x="23979" y="13017"/>
                </a:lnTo>
                <a:close/>
                <a:moveTo>
                  <a:pt x="74959" y="8741"/>
                </a:moveTo>
                <a:lnTo>
                  <a:pt x="82141" y="41133"/>
                </a:lnTo>
                <a:lnTo>
                  <a:pt x="80636" y="40977"/>
                </a:lnTo>
                <a:lnTo>
                  <a:pt x="74959" y="8888"/>
                </a:lnTo>
                <a:lnTo>
                  <a:pt x="74959" y="8741"/>
                </a:lnTo>
                <a:close/>
                <a:moveTo>
                  <a:pt x="24104" y="11821"/>
                </a:moveTo>
                <a:lnTo>
                  <a:pt x="16579" y="41080"/>
                </a:lnTo>
                <a:lnTo>
                  <a:pt x="15168" y="41227"/>
                </a:lnTo>
                <a:lnTo>
                  <a:pt x="15168" y="41227"/>
                </a:lnTo>
                <a:lnTo>
                  <a:pt x="24104" y="11821"/>
                </a:lnTo>
                <a:close/>
                <a:moveTo>
                  <a:pt x="75253" y="9267"/>
                </a:moveTo>
                <a:lnTo>
                  <a:pt x="83484" y="41272"/>
                </a:lnTo>
                <a:lnTo>
                  <a:pt x="82324" y="41151"/>
                </a:lnTo>
                <a:lnTo>
                  <a:pt x="75253" y="9267"/>
                </a:lnTo>
                <a:close/>
                <a:moveTo>
                  <a:pt x="23903" y="11888"/>
                </a:moveTo>
                <a:lnTo>
                  <a:pt x="14976" y="41245"/>
                </a:lnTo>
                <a:lnTo>
                  <a:pt x="13557" y="41392"/>
                </a:lnTo>
                <a:lnTo>
                  <a:pt x="23903" y="11888"/>
                </a:lnTo>
                <a:close/>
                <a:moveTo>
                  <a:pt x="75128" y="8071"/>
                </a:moveTo>
                <a:lnTo>
                  <a:pt x="85279" y="41459"/>
                </a:lnTo>
                <a:lnTo>
                  <a:pt x="85279" y="41459"/>
                </a:lnTo>
                <a:lnTo>
                  <a:pt x="83672" y="41290"/>
                </a:lnTo>
                <a:lnTo>
                  <a:pt x="75128" y="8071"/>
                </a:lnTo>
                <a:close/>
                <a:moveTo>
                  <a:pt x="23560" y="12334"/>
                </a:moveTo>
                <a:lnTo>
                  <a:pt x="13365" y="41410"/>
                </a:lnTo>
                <a:lnTo>
                  <a:pt x="12075" y="41544"/>
                </a:lnTo>
                <a:lnTo>
                  <a:pt x="23560" y="12334"/>
                </a:lnTo>
                <a:close/>
                <a:moveTo>
                  <a:pt x="75334" y="8143"/>
                </a:moveTo>
                <a:lnTo>
                  <a:pt x="87082" y="41642"/>
                </a:lnTo>
                <a:lnTo>
                  <a:pt x="85466" y="41477"/>
                </a:lnTo>
                <a:lnTo>
                  <a:pt x="75334" y="8143"/>
                </a:lnTo>
                <a:close/>
                <a:moveTo>
                  <a:pt x="23609" y="11731"/>
                </a:moveTo>
                <a:lnTo>
                  <a:pt x="11878" y="41566"/>
                </a:lnTo>
                <a:lnTo>
                  <a:pt x="10316" y="41727"/>
                </a:lnTo>
                <a:lnTo>
                  <a:pt x="23609" y="11731"/>
                </a:lnTo>
                <a:close/>
                <a:moveTo>
                  <a:pt x="75673" y="8584"/>
                </a:moveTo>
                <a:lnTo>
                  <a:pt x="88738" y="41816"/>
                </a:lnTo>
                <a:lnTo>
                  <a:pt x="88738" y="41816"/>
                </a:lnTo>
                <a:lnTo>
                  <a:pt x="87274" y="41665"/>
                </a:lnTo>
                <a:lnTo>
                  <a:pt x="75673" y="8584"/>
                </a:lnTo>
                <a:close/>
                <a:moveTo>
                  <a:pt x="23212" y="12196"/>
                </a:moveTo>
                <a:lnTo>
                  <a:pt x="10115" y="41749"/>
                </a:lnTo>
                <a:lnTo>
                  <a:pt x="8700" y="41897"/>
                </a:lnTo>
                <a:lnTo>
                  <a:pt x="8700" y="41897"/>
                </a:lnTo>
                <a:lnTo>
                  <a:pt x="23212" y="12196"/>
                </a:lnTo>
                <a:close/>
                <a:moveTo>
                  <a:pt x="75624" y="7982"/>
                </a:moveTo>
                <a:lnTo>
                  <a:pt x="90711" y="42022"/>
                </a:lnTo>
                <a:lnTo>
                  <a:pt x="88934" y="41834"/>
                </a:lnTo>
                <a:lnTo>
                  <a:pt x="75624" y="7982"/>
                </a:lnTo>
                <a:close/>
                <a:moveTo>
                  <a:pt x="22479" y="13298"/>
                </a:moveTo>
                <a:lnTo>
                  <a:pt x="8495" y="41915"/>
                </a:lnTo>
                <a:lnTo>
                  <a:pt x="7383" y="42031"/>
                </a:lnTo>
                <a:lnTo>
                  <a:pt x="22479" y="13298"/>
                </a:lnTo>
                <a:close/>
                <a:moveTo>
                  <a:pt x="22636" y="12624"/>
                </a:moveTo>
                <a:lnTo>
                  <a:pt x="7174" y="42053"/>
                </a:lnTo>
                <a:lnTo>
                  <a:pt x="5843" y="42191"/>
                </a:lnTo>
                <a:lnTo>
                  <a:pt x="5843" y="42191"/>
                </a:lnTo>
                <a:lnTo>
                  <a:pt x="22636" y="12624"/>
                </a:lnTo>
                <a:close/>
                <a:moveTo>
                  <a:pt x="76021" y="8446"/>
                </a:moveTo>
                <a:lnTo>
                  <a:pt x="92519" y="42205"/>
                </a:lnTo>
                <a:lnTo>
                  <a:pt x="92519" y="42205"/>
                </a:lnTo>
                <a:lnTo>
                  <a:pt x="90912" y="42040"/>
                </a:lnTo>
                <a:lnTo>
                  <a:pt x="76021" y="8446"/>
                </a:lnTo>
                <a:close/>
                <a:moveTo>
                  <a:pt x="22332" y="12803"/>
                </a:moveTo>
                <a:lnTo>
                  <a:pt x="5629" y="42214"/>
                </a:lnTo>
                <a:lnTo>
                  <a:pt x="4321" y="42348"/>
                </a:lnTo>
                <a:lnTo>
                  <a:pt x="4321" y="42348"/>
                </a:lnTo>
                <a:lnTo>
                  <a:pt x="22332" y="12803"/>
                </a:lnTo>
                <a:close/>
                <a:moveTo>
                  <a:pt x="76753" y="9540"/>
                </a:moveTo>
                <a:lnTo>
                  <a:pt x="93992" y="42361"/>
                </a:lnTo>
                <a:lnTo>
                  <a:pt x="92724" y="42227"/>
                </a:lnTo>
                <a:lnTo>
                  <a:pt x="76753" y="9540"/>
                </a:lnTo>
                <a:close/>
                <a:moveTo>
                  <a:pt x="21788" y="13361"/>
                </a:moveTo>
                <a:lnTo>
                  <a:pt x="4103" y="42370"/>
                </a:lnTo>
                <a:lnTo>
                  <a:pt x="2915" y="42495"/>
                </a:lnTo>
                <a:lnTo>
                  <a:pt x="21788" y="13361"/>
                </a:lnTo>
                <a:close/>
                <a:moveTo>
                  <a:pt x="76601" y="8879"/>
                </a:moveTo>
                <a:lnTo>
                  <a:pt x="95715" y="42539"/>
                </a:lnTo>
                <a:lnTo>
                  <a:pt x="94197" y="42379"/>
                </a:lnTo>
                <a:lnTo>
                  <a:pt x="76601" y="8879"/>
                </a:lnTo>
                <a:close/>
                <a:moveTo>
                  <a:pt x="76896" y="9049"/>
                </a:moveTo>
                <a:lnTo>
                  <a:pt x="97420" y="42714"/>
                </a:lnTo>
                <a:lnTo>
                  <a:pt x="95929" y="42562"/>
                </a:lnTo>
                <a:lnTo>
                  <a:pt x="76896" y="9049"/>
                </a:lnTo>
                <a:close/>
                <a:moveTo>
                  <a:pt x="77449" y="9616"/>
                </a:moveTo>
                <a:lnTo>
                  <a:pt x="98995" y="42879"/>
                </a:lnTo>
                <a:lnTo>
                  <a:pt x="98995" y="42879"/>
                </a:lnTo>
                <a:lnTo>
                  <a:pt x="97639" y="42736"/>
                </a:lnTo>
                <a:lnTo>
                  <a:pt x="77449" y="9616"/>
                </a:lnTo>
                <a:close/>
                <a:moveTo>
                  <a:pt x="27599" y="40906"/>
                </a:moveTo>
                <a:lnTo>
                  <a:pt x="25412" y="49230"/>
                </a:lnTo>
                <a:lnTo>
                  <a:pt x="23345" y="41348"/>
                </a:lnTo>
                <a:lnTo>
                  <a:pt x="27599" y="40906"/>
                </a:lnTo>
                <a:close/>
                <a:moveTo>
                  <a:pt x="71223" y="40968"/>
                </a:moveTo>
                <a:lnTo>
                  <a:pt x="76231" y="41490"/>
                </a:lnTo>
                <a:lnTo>
                  <a:pt x="73794" y="50770"/>
                </a:lnTo>
                <a:lnTo>
                  <a:pt x="71223" y="40968"/>
                </a:lnTo>
                <a:close/>
                <a:moveTo>
                  <a:pt x="48498" y="38616"/>
                </a:moveTo>
                <a:lnTo>
                  <a:pt x="69268" y="40767"/>
                </a:lnTo>
                <a:lnTo>
                  <a:pt x="72022" y="51257"/>
                </a:lnTo>
                <a:lnTo>
                  <a:pt x="72022" y="55301"/>
                </a:lnTo>
                <a:lnTo>
                  <a:pt x="27095" y="55301"/>
                </a:lnTo>
                <a:lnTo>
                  <a:pt x="27095" y="50061"/>
                </a:lnTo>
                <a:lnTo>
                  <a:pt x="29554" y="40705"/>
                </a:lnTo>
                <a:lnTo>
                  <a:pt x="48507" y="38741"/>
                </a:lnTo>
                <a:lnTo>
                  <a:pt x="48498" y="38616"/>
                </a:lnTo>
                <a:close/>
                <a:moveTo>
                  <a:pt x="73731" y="1"/>
                </a:moveTo>
                <a:lnTo>
                  <a:pt x="73731" y="4188"/>
                </a:lnTo>
                <a:lnTo>
                  <a:pt x="73120" y="4188"/>
                </a:lnTo>
                <a:lnTo>
                  <a:pt x="73120" y="5246"/>
                </a:lnTo>
                <a:lnTo>
                  <a:pt x="48279" y="37625"/>
                </a:lnTo>
                <a:lnTo>
                  <a:pt x="48087" y="37607"/>
                </a:lnTo>
                <a:lnTo>
                  <a:pt x="48083" y="37629"/>
                </a:lnTo>
                <a:lnTo>
                  <a:pt x="26113" y="8991"/>
                </a:lnTo>
                <a:lnTo>
                  <a:pt x="26113" y="7937"/>
                </a:lnTo>
                <a:lnTo>
                  <a:pt x="25501" y="7937"/>
                </a:lnTo>
                <a:lnTo>
                  <a:pt x="25501" y="4188"/>
                </a:lnTo>
                <a:lnTo>
                  <a:pt x="24890" y="4188"/>
                </a:lnTo>
                <a:lnTo>
                  <a:pt x="24890" y="7937"/>
                </a:lnTo>
                <a:lnTo>
                  <a:pt x="24274" y="7937"/>
                </a:lnTo>
                <a:lnTo>
                  <a:pt x="24274" y="9196"/>
                </a:lnTo>
                <a:lnTo>
                  <a:pt x="2692" y="42517"/>
                </a:lnTo>
                <a:lnTo>
                  <a:pt x="0" y="42798"/>
                </a:lnTo>
                <a:lnTo>
                  <a:pt x="99" y="43754"/>
                </a:lnTo>
                <a:lnTo>
                  <a:pt x="21493" y="41540"/>
                </a:lnTo>
                <a:lnTo>
                  <a:pt x="23729" y="50061"/>
                </a:lnTo>
                <a:lnTo>
                  <a:pt x="23729" y="55301"/>
                </a:lnTo>
                <a:lnTo>
                  <a:pt x="5125" y="55301"/>
                </a:lnTo>
                <a:lnTo>
                  <a:pt x="5125" y="57180"/>
                </a:lnTo>
                <a:lnTo>
                  <a:pt x="112578" y="57180"/>
                </a:lnTo>
                <a:lnTo>
                  <a:pt x="112578" y="55301"/>
                </a:lnTo>
                <a:lnTo>
                  <a:pt x="75566" y="55301"/>
                </a:lnTo>
                <a:lnTo>
                  <a:pt x="75566" y="51257"/>
                </a:lnTo>
                <a:lnTo>
                  <a:pt x="78083" y="41682"/>
                </a:lnTo>
                <a:lnTo>
                  <a:pt x="102093" y="44169"/>
                </a:lnTo>
                <a:lnTo>
                  <a:pt x="102191" y="43209"/>
                </a:lnTo>
                <a:lnTo>
                  <a:pt x="99219" y="42901"/>
                </a:lnTo>
                <a:lnTo>
                  <a:pt x="74959" y="5447"/>
                </a:lnTo>
                <a:lnTo>
                  <a:pt x="74959" y="4188"/>
                </a:lnTo>
                <a:lnTo>
                  <a:pt x="74347" y="4188"/>
                </a:lnTo>
                <a:lnTo>
                  <a:pt x="74347" y="1"/>
                </a:lnTo>
                <a:close/>
              </a:path>
            </a:pathLst>
          </a:custGeom>
          <a:solidFill>
            <a:srgbClr val="E87D4D">
              <a:alpha val="57647"/>
            </a:srgbClr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43"/>
          <p:cNvSpPr txBox="1"/>
          <p:nvPr>
            <p:ph idx="4294967295" type="subTitle"/>
          </p:nvPr>
        </p:nvSpPr>
        <p:spPr>
          <a:xfrm>
            <a:off x="972290" y="1630801"/>
            <a:ext cx="71994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i="1" lang="en-US" sz="3500">
                <a:latin typeface="Merriweather"/>
                <a:ea typeface="Merriweather"/>
                <a:cs typeface="Merriweather"/>
                <a:sym typeface="Merriweather"/>
              </a:rPr>
              <a:t>How to effectively use Neighborhood Data in Revenue Optimization?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44"/>
          <p:cNvSpPr txBox="1"/>
          <p:nvPr>
            <p:ph type="title"/>
          </p:nvPr>
        </p:nvSpPr>
        <p:spPr>
          <a:xfrm>
            <a:off x="715966" y="219135"/>
            <a:ext cx="7717499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Introduction to Tier-Based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265" name="Google Shape;1265;p144"/>
          <p:cNvGrpSpPr/>
          <p:nvPr/>
        </p:nvGrpSpPr>
        <p:grpSpPr>
          <a:xfrm>
            <a:off x="2081476" y="2014761"/>
            <a:ext cx="263292" cy="367168"/>
            <a:chOff x="2081476" y="2014761"/>
            <a:chExt cx="263292" cy="367168"/>
          </a:xfrm>
        </p:grpSpPr>
        <p:sp>
          <p:nvSpPr>
            <p:cNvPr id="1266" name="Google Shape;1266;p144"/>
            <p:cNvSpPr/>
            <p:nvPr/>
          </p:nvSpPr>
          <p:spPr>
            <a:xfrm>
              <a:off x="2081476" y="2014761"/>
              <a:ext cx="263292" cy="367168"/>
            </a:xfrm>
            <a:custGeom>
              <a:rect b="b" l="l" r="r" t="t"/>
              <a:pathLst>
                <a:path extrusionOk="0" h="12697" w="9105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44"/>
            <p:cNvSpPr/>
            <p:nvPr/>
          </p:nvSpPr>
          <p:spPr>
            <a:xfrm>
              <a:off x="2201710" y="2222476"/>
              <a:ext cx="23710" cy="48316"/>
            </a:xfrm>
            <a:custGeom>
              <a:rect b="b" l="l" r="r" t="t"/>
              <a:pathLst>
                <a:path extrusionOk="0" h="1671" w="82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8" name="Google Shape;1268;p144"/>
          <p:cNvSpPr/>
          <p:nvPr/>
        </p:nvSpPr>
        <p:spPr>
          <a:xfrm>
            <a:off x="8252642" y="152622"/>
            <a:ext cx="784006" cy="799679"/>
          </a:xfrm>
          <a:custGeom>
            <a:rect b="b" l="l" r="r" t="t"/>
            <a:pathLst>
              <a:path extrusionOk="0" h="1058100" w="1037363">
                <a:moveTo>
                  <a:pt x="198079" y="987700"/>
                </a:moveTo>
                <a:cubicBezTo>
                  <a:pt x="201093" y="935806"/>
                  <a:pt x="203677" y="883911"/>
                  <a:pt x="207338" y="832017"/>
                </a:cubicBezTo>
                <a:cubicBezTo>
                  <a:pt x="209276" y="804563"/>
                  <a:pt x="200017" y="792289"/>
                  <a:pt x="170409" y="796057"/>
                </a:cubicBezTo>
                <a:cubicBezTo>
                  <a:pt x="106887" y="804240"/>
                  <a:pt x="51548" y="789059"/>
                  <a:pt x="18387" y="729306"/>
                </a:cubicBezTo>
                <a:cubicBezTo>
                  <a:pt x="-16711" y="666107"/>
                  <a:pt x="2668" y="608829"/>
                  <a:pt x="40997" y="553597"/>
                </a:cubicBezTo>
                <a:cubicBezTo>
                  <a:pt x="70604" y="510962"/>
                  <a:pt x="98920" y="467143"/>
                  <a:pt x="125513" y="422462"/>
                </a:cubicBezTo>
                <a:cubicBezTo>
                  <a:pt x="158674" y="366800"/>
                  <a:pt x="196895" y="319643"/>
                  <a:pt x="266230" y="308015"/>
                </a:cubicBezTo>
                <a:cubicBezTo>
                  <a:pt x="303482" y="301771"/>
                  <a:pt x="291855" y="270656"/>
                  <a:pt x="291424" y="247185"/>
                </a:cubicBezTo>
                <a:cubicBezTo>
                  <a:pt x="289593" y="125955"/>
                  <a:pt x="355915" y="33148"/>
                  <a:pt x="464440" y="6447"/>
                </a:cubicBezTo>
                <a:cubicBezTo>
                  <a:pt x="615063" y="-30481"/>
                  <a:pt x="762670" y="96562"/>
                  <a:pt x="745014" y="251276"/>
                </a:cubicBezTo>
                <a:cubicBezTo>
                  <a:pt x="740492" y="291004"/>
                  <a:pt x="749966" y="306292"/>
                  <a:pt x="788079" y="313291"/>
                </a:cubicBezTo>
                <a:cubicBezTo>
                  <a:pt x="830391" y="321042"/>
                  <a:pt x="862583" y="347420"/>
                  <a:pt x="885838" y="383703"/>
                </a:cubicBezTo>
                <a:cubicBezTo>
                  <a:pt x="927504" y="448517"/>
                  <a:pt x="968955" y="513546"/>
                  <a:pt x="1010514" y="578468"/>
                </a:cubicBezTo>
                <a:cubicBezTo>
                  <a:pt x="1043567" y="630039"/>
                  <a:pt x="1047658" y="682795"/>
                  <a:pt x="1014066" y="735227"/>
                </a:cubicBezTo>
                <a:cubicBezTo>
                  <a:pt x="980152" y="788090"/>
                  <a:pt x="928258" y="807470"/>
                  <a:pt x="869473" y="794981"/>
                </a:cubicBezTo>
                <a:cubicBezTo>
                  <a:pt x="817472" y="783891"/>
                  <a:pt x="811012" y="805747"/>
                  <a:pt x="814995" y="847952"/>
                </a:cubicBezTo>
                <a:cubicBezTo>
                  <a:pt x="819948" y="901461"/>
                  <a:pt x="822855" y="955185"/>
                  <a:pt x="824900" y="1008910"/>
                </a:cubicBezTo>
                <a:cubicBezTo>
                  <a:pt x="825546" y="1027105"/>
                  <a:pt x="833406" y="1056497"/>
                  <a:pt x="807136" y="1057789"/>
                </a:cubicBezTo>
                <a:cubicBezTo>
                  <a:pt x="777528" y="1059297"/>
                  <a:pt x="782158" y="1027751"/>
                  <a:pt x="780543" y="1007941"/>
                </a:cubicBezTo>
                <a:cubicBezTo>
                  <a:pt x="775590" y="947218"/>
                  <a:pt x="771176" y="886388"/>
                  <a:pt x="769992" y="825450"/>
                </a:cubicBezTo>
                <a:cubicBezTo>
                  <a:pt x="769346" y="789490"/>
                  <a:pt x="752981" y="775924"/>
                  <a:pt x="719605" y="769357"/>
                </a:cubicBezTo>
                <a:cubicBezTo>
                  <a:pt x="655006" y="756760"/>
                  <a:pt x="586855" y="758052"/>
                  <a:pt x="527316" y="723276"/>
                </a:cubicBezTo>
                <a:cubicBezTo>
                  <a:pt x="522256" y="720369"/>
                  <a:pt x="512459" y="720692"/>
                  <a:pt x="507183" y="723707"/>
                </a:cubicBezTo>
                <a:cubicBezTo>
                  <a:pt x="442800" y="760959"/>
                  <a:pt x="368619" y="757514"/>
                  <a:pt x="299176" y="772910"/>
                </a:cubicBezTo>
                <a:cubicBezTo>
                  <a:pt x="266553" y="780123"/>
                  <a:pt x="253957" y="794119"/>
                  <a:pt x="252988" y="826419"/>
                </a:cubicBezTo>
                <a:cubicBezTo>
                  <a:pt x="251050" y="887249"/>
                  <a:pt x="246635" y="948187"/>
                  <a:pt x="242006" y="1008910"/>
                </a:cubicBezTo>
                <a:cubicBezTo>
                  <a:pt x="240499" y="1028935"/>
                  <a:pt x="245128" y="1060050"/>
                  <a:pt x="215090" y="1058005"/>
                </a:cubicBezTo>
                <a:cubicBezTo>
                  <a:pt x="189358" y="1056282"/>
                  <a:pt x="198509" y="1027320"/>
                  <a:pt x="196895" y="1008802"/>
                </a:cubicBezTo>
                <a:cubicBezTo>
                  <a:pt x="196356" y="1001696"/>
                  <a:pt x="196895" y="994483"/>
                  <a:pt x="196895" y="987269"/>
                </a:cubicBezTo>
                <a:cubicBezTo>
                  <a:pt x="197325" y="987269"/>
                  <a:pt x="197756" y="987269"/>
                  <a:pt x="198186" y="987269"/>
                </a:cubicBezTo>
                <a:close/>
                <a:moveTo>
                  <a:pt x="543251" y="516884"/>
                </a:moveTo>
                <a:cubicBezTo>
                  <a:pt x="543251" y="560703"/>
                  <a:pt x="542389" y="604523"/>
                  <a:pt x="543574" y="648342"/>
                </a:cubicBezTo>
                <a:cubicBezTo>
                  <a:pt x="544435" y="679888"/>
                  <a:pt x="564353" y="698083"/>
                  <a:pt x="593530" y="703251"/>
                </a:cubicBezTo>
                <a:cubicBezTo>
                  <a:pt x="686982" y="720154"/>
                  <a:pt x="780650" y="736411"/>
                  <a:pt x="874534" y="750838"/>
                </a:cubicBezTo>
                <a:cubicBezTo>
                  <a:pt x="915338" y="757083"/>
                  <a:pt x="953775" y="750515"/>
                  <a:pt x="977568" y="710141"/>
                </a:cubicBezTo>
                <a:cubicBezTo>
                  <a:pt x="1001578" y="669444"/>
                  <a:pt x="993718" y="631116"/>
                  <a:pt x="969493" y="593864"/>
                </a:cubicBezTo>
                <a:cubicBezTo>
                  <a:pt x="934180" y="539816"/>
                  <a:pt x="897789" y="486415"/>
                  <a:pt x="863660" y="431614"/>
                </a:cubicBezTo>
                <a:cubicBezTo>
                  <a:pt x="841265" y="395439"/>
                  <a:pt x="814888" y="369491"/>
                  <a:pt x="772468" y="353880"/>
                </a:cubicBezTo>
                <a:cubicBezTo>
                  <a:pt x="717774" y="333855"/>
                  <a:pt x="700763" y="375198"/>
                  <a:pt x="670402" y="399960"/>
                </a:cubicBezTo>
                <a:cubicBezTo>
                  <a:pt x="650269" y="416325"/>
                  <a:pt x="622707" y="452608"/>
                  <a:pt x="598805" y="423754"/>
                </a:cubicBezTo>
                <a:cubicBezTo>
                  <a:pt x="576304" y="396623"/>
                  <a:pt x="620231" y="386179"/>
                  <a:pt x="636811" y="371645"/>
                </a:cubicBezTo>
                <a:cubicBezTo>
                  <a:pt x="706147" y="310384"/>
                  <a:pt x="723481" y="209072"/>
                  <a:pt x="675462" y="132415"/>
                </a:cubicBezTo>
                <a:cubicBezTo>
                  <a:pt x="625506" y="52528"/>
                  <a:pt x="524948" y="22705"/>
                  <a:pt x="439678" y="62325"/>
                </a:cubicBezTo>
                <a:cubicBezTo>
                  <a:pt x="355376" y="101515"/>
                  <a:pt x="315433" y="191953"/>
                  <a:pt x="342026" y="282391"/>
                </a:cubicBezTo>
                <a:cubicBezTo>
                  <a:pt x="355807" y="329440"/>
                  <a:pt x="384338" y="364539"/>
                  <a:pt x="425897" y="390055"/>
                </a:cubicBezTo>
                <a:cubicBezTo>
                  <a:pt x="439355" y="398345"/>
                  <a:pt x="457657" y="408466"/>
                  <a:pt x="444522" y="427415"/>
                </a:cubicBezTo>
                <a:cubicBezTo>
                  <a:pt x="432572" y="444749"/>
                  <a:pt x="414592" y="435490"/>
                  <a:pt x="401672" y="425800"/>
                </a:cubicBezTo>
                <a:cubicBezTo>
                  <a:pt x="381646" y="410942"/>
                  <a:pt x="359791" y="396407"/>
                  <a:pt x="345148" y="376920"/>
                </a:cubicBezTo>
                <a:cubicBezTo>
                  <a:pt x="322862" y="347420"/>
                  <a:pt x="298422" y="344298"/>
                  <a:pt x="265369" y="353880"/>
                </a:cubicBezTo>
                <a:cubicBezTo>
                  <a:pt x="232531" y="363355"/>
                  <a:pt x="206584" y="379289"/>
                  <a:pt x="188174" y="407820"/>
                </a:cubicBezTo>
                <a:cubicBezTo>
                  <a:pt x="148230" y="469619"/>
                  <a:pt x="108717" y="531634"/>
                  <a:pt x="67913" y="592787"/>
                </a:cubicBezTo>
                <a:cubicBezTo>
                  <a:pt x="43150" y="630039"/>
                  <a:pt x="33029" y="667937"/>
                  <a:pt x="57469" y="708419"/>
                </a:cubicBezTo>
                <a:cubicBezTo>
                  <a:pt x="82340" y="749546"/>
                  <a:pt x="122498" y="757298"/>
                  <a:pt x="165672" y="750515"/>
                </a:cubicBezTo>
                <a:cubicBezTo>
                  <a:pt x="257725" y="735981"/>
                  <a:pt x="349563" y="719831"/>
                  <a:pt x="441400" y="703574"/>
                </a:cubicBezTo>
                <a:cubicBezTo>
                  <a:pt x="472838" y="697975"/>
                  <a:pt x="494802" y="680318"/>
                  <a:pt x="495771" y="646404"/>
                </a:cubicBezTo>
                <a:cubicBezTo>
                  <a:pt x="497170" y="596448"/>
                  <a:pt x="496094" y="546384"/>
                  <a:pt x="496094" y="496320"/>
                </a:cubicBezTo>
                <a:cubicBezTo>
                  <a:pt x="481774" y="522159"/>
                  <a:pt x="475314" y="548214"/>
                  <a:pt x="468316" y="574054"/>
                </a:cubicBezTo>
                <a:cubicBezTo>
                  <a:pt x="462718" y="595048"/>
                  <a:pt x="449798" y="608829"/>
                  <a:pt x="427511" y="611305"/>
                </a:cubicBezTo>
                <a:cubicBezTo>
                  <a:pt x="354515" y="619703"/>
                  <a:pt x="281519" y="628101"/>
                  <a:pt x="208415" y="635638"/>
                </a:cubicBezTo>
                <a:cubicBezTo>
                  <a:pt x="192911" y="637253"/>
                  <a:pt x="171486" y="639621"/>
                  <a:pt x="169117" y="618519"/>
                </a:cubicBezTo>
                <a:cubicBezTo>
                  <a:pt x="166748" y="597417"/>
                  <a:pt x="188281" y="594940"/>
                  <a:pt x="203677" y="592895"/>
                </a:cubicBezTo>
                <a:cubicBezTo>
                  <a:pt x="262354" y="585251"/>
                  <a:pt x="321031" y="578037"/>
                  <a:pt x="379924" y="572331"/>
                </a:cubicBezTo>
                <a:cubicBezTo>
                  <a:pt x="413084" y="569101"/>
                  <a:pt x="431387" y="553813"/>
                  <a:pt x="437739" y="520221"/>
                </a:cubicBezTo>
                <a:cubicBezTo>
                  <a:pt x="444415" y="485123"/>
                  <a:pt x="455396" y="450778"/>
                  <a:pt x="464225" y="416002"/>
                </a:cubicBezTo>
                <a:cubicBezTo>
                  <a:pt x="471331" y="388333"/>
                  <a:pt x="486727" y="373152"/>
                  <a:pt x="517411" y="373260"/>
                </a:cubicBezTo>
                <a:cubicBezTo>
                  <a:pt x="547234" y="373475"/>
                  <a:pt x="564676" y="387041"/>
                  <a:pt x="571997" y="414818"/>
                </a:cubicBezTo>
                <a:cubicBezTo>
                  <a:pt x="580825" y="447763"/>
                  <a:pt x="591699" y="480386"/>
                  <a:pt x="596867" y="513869"/>
                </a:cubicBezTo>
                <a:cubicBezTo>
                  <a:pt x="603220" y="555212"/>
                  <a:pt x="626798" y="571039"/>
                  <a:pt x="665557" y="574269"/>
                </a:cubicBezTo>
                <a:cubicBezTo>
                  <a:pt x="719174" y="578683"/>
                  <a:pt x="772683" y="584605"/>
                  <a:pt x="825977" y="591280"/>
                </a:cubicBezTo>
                <a:cubicBezTo>
                  <a:pt x="842773" y="593326"/>
                  <a:pt x="867536" y="592680"/>
                  <a:pt x="866674" y="616689"/>
                </a:cubicBezTo>
                <a:cubicBezTo>
                  <a:pt x="865705" y="642959"/>
                  <a:pt x="840835" y="636607"/>
                  <a:pt x="824362" y="635422"/>
                </a:cubicBezTo>
                <a:cubicBezTo>
                  <a:pt x="781512" y="632408"/>
                  <a:pt x="738769" y="627132"/>
                  <a:pt x="695919" y="623041"/>
                </a:cubicBezTo>
                <a:cubicBezTo>
                  <a:pt x="625829" y="616366"/>
                  <a:pt x="550033" y="617873"/>
                  <a:pt x="543143" y="5166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9" name="Google Shape;126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25" y="1600950"/>
            <a:ext cx="3296349" cy="243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0" name="Google Shape;1270;p144"/>
          <p:cNvSpPr txBox="1"/>
          <p:nvPr/>
        </p:nvSpPr>
        <p:spPr>
          <a:xfrm>
            <a:off x="4323300" y="1361350"/>
            <a:ext cx="4026000" cy="3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100"/>
              <a:buFont typeface="Assistant"/>
              <a:buChar char="●"/>
            </a:pP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The following figure is a study conducted by </a:t>
            </a:r>
            <a:r>
              <a:rPr b="1"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Chulalongkorn University</a:t>
            </a: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, which categorized districts based on infrastructure, land use, and activity levels to give the approach a </a:t>
            </a:r>
            <a:r>
              <a:rPr b="1"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strong academic foundation.</a:t>
            </a:r>
            <a:endParaRPr b="1"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100"/>
              <a:buFont typeface="Assistant"/>
              <a:buChar char="●"/>
            </a:pPr>
            <a:r>
              <a:rPr b="1" lang="en-US" sz="11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Tier 1 (CBD/Central)</a:t>
            </a: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: Densely built, commercial and financial hubs.</a:t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100"/>
              <a:buFont typeface="Assistant"/>
              <a:buChar char="●"/>
            </a:pPr>
            <a:r>
              <a:rPr b="1" lang="en-US" sz="1100">
                <a:solidFill>
                  <a:srgbClr val="FF9900"/>
                </a:solidFill>
                <a:latin typeface="Merriweather"/>
                <a:ea typeface="Merriweather"/>
                <a:cs typeface="Merriweather"/>
                <a:sym typeface="Merriweather"/>
              </a:rPr>
              <a:t>Tier 2 (Inner City/Mid)</a:t>
            </a: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: Mixed residential and commercial neighborhoods.</a:t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100"/>
              <a:buFont typeface="Assistant"/>
              <a:buChar char="●"/>
            </a:pPr>
            <a:r>
              <a:rPr b="1" lang="en-US" sz="1100">
                <a:solidFill>
                  <a:srgbClr val="6AA84F"/>
                </a:solidFill>
                <a:latin typeface="Merriweather"/>
                <a:ea typeface="Merriweather"/>
                <a:cs typeface="Merriweather"/>
                <a:sym typeface="Merriweather"/>
              </a:rPr>
              <a:t>Tier 3 (Suburban/Outer)</a:t>
            </a: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: Outlying districts, mainly residential or agricultural.</a:t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100"/>
              <a:buFont typeface="Assistant"/>
              <a:buChar char="●"/>
            </a:pPr>
            <a:r>
              <a:rPr b="1"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Goal</a:t>
            </a: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: Analyze </a:t>
            </a:r>
            <a:r>
              <a:rPr b="1"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 rate</a:t>
            </a: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 of each Tier Zones. </a:t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71" name="Google Shape;1271;p144"/>
          <p:cNvSpPr txBox="1"/>
          <p:nvPr/>
        </p:nvSpPr>
        <p:spPr>
          <a:xfrm>
            <a:off x="412275" y="4034250"/>
            <a:ext cx="3752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-US" sz="900" u="sng">
                <a:solidFill>
                  <a:srgbClr val="0B57D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https://www.mdpi.com/2071-1050/15/19/14080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45"/>
          <p:cNvSpPr/>
          <p:nvPr/>
        </p:nvSpPr>
        <p:spPr>
          <a:xfrm>
            <a:off x="8252642" y="152622"/>
            <a:ext cx="783209" cy="798866"/>
          </a:xfrm>
          <a:custGeom>
            <a:rect b="b" l="l" r="r" t="t"/>
            <a:pathLst>
              <a:path extrusionOk="0" h="1058100" w="1037363">
                <a:moveTo>
                  <a:pt x="198079" y="987700"/>
                </a:moveTo>
                <a:cubicBezTo>
                  <a:pt x="201093" y="935806"/>
                  <a:pt x="203677" y="883911"/>
                  <a:pt x="207338" y="832017"/>
                </a:cubicBezTo>
                <a:cubicBezTo>
                  <a:pt x="209276" y="804563"/>
                  <a:pt x="200017" y="792289"/>
                  <a:pt x="170409" y="796057"/>
                </a:cubicBezTo>
                <a:cubicBezTo>
                  <a:pt x="106887" y="804240"/>
                  <a:pt x="51548" y="789059"/>
                  <a:pt x="18387" y="729306"/>
                </a:cubicBezTo>
                <a:cubicBezTo>
                  <a:pt x="-16711" y="666107"/>
                  <a:pt x="2668" y="608829"/>
                  <a:pt x="40997" y="553597"/>
                </a:cubicBezTo>
                <a:cubicBezTo>
                  <a:pt x="70604" y="510962"/>
                  <a:pt x="98920" y="467143"/>
                  <a:pt x="125513" y="422462"/>
                </a:cubicBezTo>
                <a:cubicBezTo>
                  <a:pt x="158674" y="366800"/>
                  <a:pt x="196895" y="319643"/>
                  <a:pt x="266230" y="308015"/>
                </a:cubicBezTo>
                <a:cubicBezTo>
                  <a:pt x="303482" y="301771"/>
                  <a:pt x="291855" y="270656"/>
                  <a:pt x="291424" y="247185"/>
                </a:cubicBezTo>
                <a:cubicBezTo>
                  <a:pt x="289593" y="125955"/>
                  <a:pt x="355915" y="33148"/>
                  <a:pt x="464440" y="6447"/>
                </a:cubicBezTo>
                <a:cubicBezTo>
                  <a:pt x="615063" y="-30481"/>
                  <a:pt x="762670" y="96562"/>
                  <a:pt x="745014" y="251276"/>
                </a:cubicBezTo>
                <a:cubicBezTo>
                  <a:pt x="740492" y="291004"/>
                  <a:pt x="749966" y="306292"/>
                  <a:pt x="788079" y="313291"/>
                </a:cubicBezTo>
                <a:cubicBezTo>
                  <a:pt x="830391" y="321042"/>
                  <a:pt x="862583" y="347420"/>
                  <a:pt x="885838" y="383703"/>
                </a:cubicBezTo>
                <a:cubicBezTo>
                  <a:pt x="927504" y="448517"/>
                  <a:pt x="968955" y="513546"/>
                  <a:pt x="1010514" y="578468"/>
                </a:cubicBezTo>
                <a:cubicBezTo>
                  <a:pt x="1043567" y="630039"/>
                  <a:pt x="1047658" y="682795"/>
                  <a:pt x="1014066" y="735227"/>
                </a:cubicBezTo>
                <a:cubicBezTo>
                  <a:pt x="980152" y="788090"/>
                  <a:pt x="928258" y="807470"/>
                  <a:pt x="869473" y="794981"/>
                </a:cubicBezTo>
                <a:cubicBezTo>
                  <a:pt x="817472" y="783891"/>
                  <a:pt x="811012" y="805747"/>
                  <a:pt x="814995" y="847952"/>
                </a:cubicBezTo>
                <a:cubicBezTo>
                  <a:pt x="819948" y="901461"/>
                  <a:pt x="822855" y="955185"/>
                  <a:pt x="824900" y="1008910"/>
                </a:cubicBezTo>
                <a:cubicBezTo>
                  <a:pt x="825546" y="1027105"/>
                  <a:pt x="833406" y="1056497"/>
                  <a:pt x="807136" y="1057789"/>
                </a:cubicBezTo>
                <a:cubicBezTo>
                  <a:pt x="777528" y="1059297"/>
                  <a:pt x="782158" y="1027751"/>
                  <a:pt x="780543" y="1007941"/>
                </a:cubicBezTo>
                <a:cubicBezTo>
                  <a:pt x="775590" y="947218"/>
                  <a:pt x="771176" y="886388"/>
                  <a:pt x="769992" y="825450"/>
                </a:cubicBezTo>
                <a:cubicBezTo>
                  <a:pt x="769346" y="789490"/>
                  <a:pt x="752981" y="775924"/>
                  <a:pt x="719605" y="769357"/>
                </a:cubicBezTo>
                <a:cubicBezTo>
                  <a:pt x="655006" y="756760"/>
                  <a:pt x="586855" y="758052"/>
                  <a:pt x="527316" y="723276"/>
                </a:cubicBezTo>
                <a:cubicBezTo>
                  <a:pt x="522256" y="720369"/>
                  <a:pt x="512459" y="720692"/>
                  <a:pt x="507183" y="723707"/>
                </a:cubicBezTo>
                <a:cubicBezTo>
                  <a:pt x="442800" y="760959"/>
                  <a:pt x="368619" y="757514"/>
                  <a:pt x="299176" y="772910"/>
                </a:cubicBezTo>
                <a:cubicBezTo>
                  <a:pt x="266553" y="780123"/>
                  <a:pt x="253957" y="794119"/>
                  <a:pt x="252988" y="826419"/>
                </a:cubicBezTo>
                <a:cubicBezTo>
                  <a:pt x="251050" y="887249"/>
                  <a:pt x="246635" y="948187"/>
                  <a:pt x="242006" y="1008910"/>
                </a:cubicBezTo>
                <a:cubicBezTo>
                  <a:pt x="240499" y="1028935"/>
                  <a:pt x="245128" y="1060050"/>
                  <a:pt x="215090" y="1058005"/>
                </a:cubicBezTo>
                <a:cubicBezTo>
                  <a:pt x="189358" y="1056282"/>
                  <a:pt x="198509" y="1027320"/>
                  <a:pt x="196895" y="1008802"/>
                </a:cubicBezTo>
                <a:cubicBezTo>
                  <a:pt x="196356" y="1001696"/>
                  <a:pt x="196895" y="994483"/>
                  <a:pt x="196895" y="987269"/>
                </a:cubicBezTo>
                <a:cubicBezTo>
                  <a:pt x="197325" y="987269"/>
                  <a:pt x="197756" y="987269"/>
                  <a:pt x="198186" y="987269"/>
                </a:cubicBezTo>
                <a:close/>
                <a:moveTo>
                  <a:pt x="543251" y="516884"/>
                </a:moveTo>
                <a:cubicBezTo>
                  <a:pt x="543251" y="560703"/>
                  <a:pt x="542389" y="604523"/>
                  <a:pt x="543574" y="648342"/>
                </a:cubicBezTo>
                <a:cubicBezTo>
                  <a:pt x="544435" y="679888"/>
                  <a:pt x="564353" y="698083"/>
                  <a:pt x="593530" y="703251"/>
                </a:cubicBezTo>
                <a:cubicBezTo>
                  <a:pt x="686982" y="720154"/>
                  <a:pt x="780650" y="736411"/>
                  <a:pt x="874534" y="750838"/>
                </a:cubicBezTo>
                <a:cubicBezTo>
                  <a:pt x="915338" y="757083"/>
                  <a:pt x="953775" y="750515"/>
                  <a:pt x="977568" y="710141"/>
                </a:cubicBezTo>
                <a:cubicBezTo>
                  <a:pt x="1001578" y="669444"/>
                  <a:pt x="993718" y="631116"/>
                  <a:pt x="969493" y="593864"/>
                </a:cubicBezTo>
                <a:cubicBezTo>
                  <a:pt x="934180" y="539816"/>
                  <a:pt x="897789" y="486415"/>
                  <a:pt x="863660" y="431614"/>
                </a:cubicBezTo>
                <a:cubicBezTo>
                  <a:pt x="841265" y="395439"/>
                  <a:pt x="814888" y="369491"/>
                  <a:pt x="772468" y="353880"/>
                </a:cubicBezTo>
                <a:cubicBezTo>
                  <a:pt x="717774" y="333855"/>
                  <a:pt x="700763" y="375198"/>
                  <a:pt x="670402" y="399960"/>
                </a:cubicBezTo>
                <a:cubicBezTo>
                  <a:pt x="650269" y="416325"/>
                  <a:pt x="622707" y="452608"/>
                  <a:pt x="598805" y="423754"/>
                </a:cubicBezTo>
                <a:cubicBezTo>
                  <a:pt x="576304" y="396623"/>
                  <a:pt x="620231" y="386179"/>
                  <a:pt x="636811" y="371645"/>
                </a:cubicBezTo>
                <a:cubicBezTo>
                  <a:pt x="706147" y="310384"/>
                  <a:pt x="723481" y="209072"/>
                  <a:pt x="675462" y="132415"/>
                </a:cubicBezTo>
                <a:cubicBezTo>
                  <a:pt x="625506" y="52528"/>
                  <a:pt x="524948" y="22705"/>
                  <a:pt x="439678" y="62325"/>
                </a:cubicBezTo>
                <a:cubicBezTo>
                  <a:pt x="355376" y="101515"/>
                  <a:pt x="315433" y="191953"/>
                  <a:pt x="342026" y="282391"/>
                </a:cubicBezTo>
                <a:cubicBezTo>
                  <a:pt x="355807" y="329440"/>
                  <a:pt x="384338" y="364539"/>
                  <a:pt x="425897" y="390055"/>
                </a:cubicBezTo>
                <a:cubicBezTo>
                  <a:pt x="439355" y="398345"/>
                  <a:pt x="457657" y="408466"/>
                  <a:pt x="444522" y="427415"/>
                </a:cubicBezTo>
                <a:cubicBezTo>
                  <a:pt x="432572" y="444749"/>
                  <a:pt x="414592" y="435490"/>
                  <a:pt x="401672" y="425800"/>
                </a:cubicBezTo>
                <a:cubicBezTo>
                  <a:pt x="381646" y="410942"/>
                  <a:pt x="359791" y="396407"/>
                  <a:pt x="345148" y="376920"/>
                </a:cubicBezTo>
                <a:cubicBezTo>
                  <a:pt x="322862" y="347420"/>
                  <a:pt x="298422" y="344298"/>
                  <a:pt x="265369" y="353880"/>
                </a:cubicBezTo>
                <a:cubicBezTo>
                  <a:pt x="232531" y="363355"/>
                  <a:pt x="206584" y="379289"/>
                  <a:pt x="188174" y="407820"/>
                </a:cubicBezTo>
                <a:cubicBezTo>
                  <a:pt x="148230" y="469619"/>
                  <a:pt x="108717" y="531634"/>
                  <a:pt x="67913" y="592787"/>
                </a:cubicBezTo>
                <a:cubicBezTo>
                  <a:pt x="43150" y="630039"/>
                  <a:pt x="33029" y="667937"/>
                  <a:pt x="57469" y="708419"/>
                </a:cubicBezTo>
                <a:cubicBezTo>
                  <a:pt x="82340" y="749546"/>
                  <a:pt x="122498" y="757298"/>
                  <a:pt x="165672" y="750515"/>
                </a:cubicBezTo>
                <a:cubicBezTo>
                  <a:pt x="257725" y="735981"/>
                  <a:pt x="349563" y="719831"/>
                  <a:pt x="441400" y="703574"/>
                </a:cubicBezTo>
                <a:cubicBezTo>
                  <a:pt x="472838" y="697975"/>
                  <a:pt x="494802" y="680318"/>
                  <a:pt x="495771" y="646404"/>
                </a:cubicBezTo>
                <a:cubicBezTo>
                  <a:pt x="497170" y="596448"/>
                  <a:pt x="496094" y="546384"/>
                  <a:pt x="496094" y="496320"/>
                </a:cubicBezTo>
                <a:cubicBezTo>
                  <a:pt x="481774" y="522159"/>
                  <a:pt x="475314" y="548214"/>
                  <a:pt x="468316" y="574054"/>
                </a:cubicBezTo>
                <a:cubicBezTo>
                  <a:pt x="462718" y="595048"/>
                  <a:pt x="449798" y="608829"/>
                  <a:pt x="427511" y="611305"/>
                </a:cubicBezTo>
                <a:cubicBezTo>
                  <a:pt x="354515" y="619703"/>
                  <a:pt x="281519" y="628101"/>
                  <a:pt x="208415" y="635638"/>
                </a:cubicBezTo>
                <a:cubicBezTo>
                  <a:pt x="192911" y="637253"/>
                  <a:pt x="171486" y="639621"/>
                  <a:pt x="169117" y="618519"/>
                </a:cubicBezTo>
                <a:cubicBezTo>
                  <a:pt x="166748" y="597417"/>
                  <a:pt x="188281" y="594940"/>
                  <a:pt x="203677" y="592895"/>
                </a:cubicBezTo>
                <a:cubicBezTo>
                  <a:pt x="262354" y="585251"/>
                  <a:pt x="321031" y="578037"/>
                  <a:pt x="379924" y="572331"/>
                </a:cubicBezTo>
                <a:cubicBezTo>
                  <a:pt x="413084" y="569101"/>
                  <a:pt x="431387" y="553813"/>
                  <a:pt x="437739" y="520221"/>
                </a:cubicBezTo>
                <a:cubicBezTo>
                  <a:pt x="444415" y="485123"/>
                  <a:pt x="455396" y="450778"/>
                  <a:pt x="464225" y="416002"/>
                </a:cubicBezTo>
                <a:cubicBezTo>
                  <a:pt x="471331" y="388333"/>
                  <a:pt x="486727" y="373152"/>
                  <a:pt x="517411" y="373260"/>
                </a:cubicBezTo>
                <a:cubicBezTo>
                  <a:pt x="547234" y="373475"/>
                  <a:pt x="564676" y="387041"/>
                  <a:pt x="571997" y="414818"/>
                </a:cubicBezTo>
                <a:cubicBezTo>
                  <a:pt x="580825" y="447763"/>
                  <a:pt x="591699" y="480386"/>
                  <a:pt x="596867" y="513869"/>
                </a:cubicBezTo>
                <a:cubicBezTo>
                  <a:pt x="603220" y="555212"/>
                  <a:pt x="626798" y="571039"/>
                  <a:pt x="665557" y="574269"/>
                </a:cubicBezTo>
                <a:cubicBezTo>
                  <a:pt x="719174" y="578683"/>
                  <a:pt x="772683" y="584605"/>
                  <a:pt x="825977" y="591280"/>
                </a:cubicBezTo>
                <a:cubicBezTo>
                  <a:pt x="842773" y="593326"/>
                  <a:pt x="867536" y="592680"/>
                  <a:pt x="866674" y="616689"/>
                </a:cubicBezTo>
                <a:cubicBezTo>
                  <a:pt x="865705" y="642959"/>
                  <a:pt x="840835" y="636607"/>
                  <a:pt x="824362" y="635422"/>
                </a:cubicBezTo>
                <a:cubicBezTo>
                  <a:pt x="781512" y="632408"/>
                  <a:pt x="738769" y="627132"/>
                  <a:pt x="695919" y="623041"/>
                </a:cubicBezTo>
                <a:cubicBezTo>
                  <a:pt x="625829" y="616366"/>
                  <a:pt x="550033" y="617873"/>
                  <a:pt x="543143" y="5166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p145" title="Screenshot 2025-08-03 at 10.12.59 AM.png"/>
          <p:cNvPicPr preferRelativeResize="0"/>
          <p:nvPr/>
        </p:nvPicPr>
        <p:blipFill rotWithShape="1">
          <a:blip r:embed="rId3">
            <a:alphaModFix/>
          </a:blip>
          <a:srcRect b="89" l="0" r="0" t="79"/>
          <a:stretch/>
        </p:blipFill>
        <p:spPr>
          <a:xfrm>
            <a:off x="65725" y="978675"/>
            <a:ext cx="4242902" cy="31861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8" name="Google Shape;1278;p145"/>
          <p:cNvSpPr txBox="1"/>
          <p:nvPr>
            <p:ph type="title"/>
          </p:nvPr>
        </p:nvSpPr>
        <p:spPr>
          <a:xfrm>
            <a:off x="65725" y="349200"/>
            <a:ext cx="6800700" cy="48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EDA: Tier System Analysis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/>
          </a:p>
        </p:txBody>
      </p:sp>
      <p:sp>
        <p:nvSpPr>
          <p:cNvPr id="1279" name="Google Shape;1279;p145"/>
          <p:cNvSpPr/>
          <p:nvPr/>
        </p:nvSpPr>
        <p:spPr>
          <a:xfrm>
            <a:off x="8252642" y="152622"/>
            <a:ext cx="783209" cy="798866"/>
          </a:xfrm>
          <a:custGeom>
            <a:rect b="b" l="l" r="r" t="t"/>
            <a:pathLst>
              <a:path extrusionOk="0" h="1058100" w="1037363">
                <a:moveTo>
                  <a:pt x="198079" y="987700"/>
                </a:moveTo>
                <a:cubicBezTo>
                  <a:pt x="201093" y="935806"/>
                  <a:pt x="203677" y="883911"/>
                  <a:pt x="207338" y="832017"/>
                </a:cubicBezTo>
                <a:cubicBezTo>
                  <a:pt x="209276" y="804563"/>
                  <a:pt x="200017" y="792289"/>
                  <a:pt x="170409" y="796057"/>
                </a:cubicBezTo>
                <a:cubicBezTo>
                  <a:pt x="106887" y="804240"/>
                  <a:pt x="51548" y="789059"/>
                  <a:pt x="18387" y="729306"/>
                </a:cubicBezTo>
                <a:cubicBezTo>
                  <a:pt x="-16711" y="666107"/>
                  <a:pt x="2668" y="608829"/>
                  <a:pt x="40997" y="553597"/>
                </a:cubicBezTo>
                <a:cubicBezTo>
                  <a:pt x="70604" y="510962"/>
                  <a:pt x="98920" y="467143"/>
                  <a:pt x="125513" y="422462"/>
                </a:cubicBezTo>
                <a:cubicBezTo>
                  <a:pt x="158674" y="366800"/>
                  <a:pt x="196895" y="319643"/>
                  <a:pt x="266230" y="308015"/>
                </a:cubicBezTo>
                <a:cubicBezTo>
                  <a:pt x="303482" y="301771"/>
                  <a:pt x="291855" y="270656"/>
                  <a:pt x="291424" y="247185"/>
                </a:cubicBezTo>
                <a:cubicBezTo>
                  <a:pt x="289593" y="125955"/>
                  <a:pt x="355915" y="33148"/>
                  <a:pt x="464440" y="6447"/>
                </a:cubicBezTo>
                <a:cubicBezTo>
                  <a:pt x="615063" y="-30481"/>
                  <a:pt x="762670" y="96562"/>
                  <a:pt x="745014" y="251276"/>
                </a:cubicBezTo>
                <a:cubicBezTo>
                  <a:pt x="740492" y="291004"/>
                  <a:pt x="749966" y="306292"/>
                  <a:pt x="788079" y="313291"/>
                </a:cubicBezTo>
                <a:cubicBezTo>
                  <a:pt x="830391" y="321042"/>
                  <a:pt x="862583" y="347420"/>
                  <a:pt x="885838" y="383703"/>
                </a:cubicBezTo>
                <a:cubicBezTo>
                  <a:pt x="927504" y="448517"/>
                  <a:pt x="968955" y="513546"/>
                  <a:pt x="1010514" y="578468"/>
                </a:cubicBezTo>
                <a:cubicBezTo>
                  <a:pt x="1043567" y="630039"/>
                  <a:pt x="1047658" y="682795"/>
                  <a:pt x="1014066" y="735227"/>
                </a:cubicBezTo>
                <a:cubicBezTo>
                  <a:pt x="980152" y="788090"/>
                  <a:pt x="928258" y="807470"/>
                  <a:pt x="869473" y="794981"/>
                </a:cubicBezTo>
                <a:cubicBezTo>
                  <a:pt x="817472" y="783891"/>
                  <a:pt x="811012" y="805747"/>
                  <a:pt x="814995" y="847952"/>
                </a:cubicBezTo>
                <a:cubicBezTo>
                  <a:pt x="819948" y="901461"/>
                  <a:pt x="822855" y="955185"/>
                  <a:pt x="824900" y="1008910"/>
                </a:cubicBezTo>
                <a:cubicBezTo>
                  <a:pt x="825546" y="1027105"/>
                  <a:pt x="833406" y="1056497"/>
                  <a:pt x="807136" y="1057789"/>
                </a:cubicBezTo>
                <a:cubicBezTo>
                  <a:pt x="777528" y="1059297"/>
                  <a:pt x="782158" y="1027751"/>
                  <a:pt x="780543" y="1007941"/>
                </a:cubicBezTo>
                <a:cubicBezTo>
                  <a:pt x="775590" y="947218"/>
                  <a:pt x="771176" y="886388"/>
                  <a:pt x="769992" y="825450"/>
                </a:cubicBezTo>
                <a:cubicBezTo>
                  <a:pt x="769346" y="789490"/>
                  <a:pt x="752981" y="775924"/>
                  <a:pt x="719605" y="769357"/>
                </a:cubicBezTo>
                <a:cubicBezTo>
                  <a:pt x="655006" y="756760"/>
                  <a:pt x="586855" y="758052"/>
                  <a:pt x="527316" y="723276"/>
                </a:cubicBezTo>
                <a:cubicBezTo>
                  <a:pt x="522256" y="720369"/>
                  <a:pt x="512459" y="720692"/>
                  <a:pt x="507183" y="723707"/>
                </a:cubicBezTo>
                <a:cubicBezTo>
                  <a:pt x="442800" y="760959"/>
                  <a:pt x="368619" y="757514"/>
                  <a:pt x="299176" y="772910"/>
                </a:cubicBezTo>
                <a:cubicBezTo>
                  <a:pt x="266553" y="780123"/>
                  <a:pt x="253957" y="794119"/>
                  <a:pt x="252988" y="826419"/>
                </a:cubicBezTo>
                <a:cubicBezTo>
                  <a:pt x="251050" y="887249"/>
                  <a:pt x="246635" y="948187"/>
                  <a:pt x="242006" y="1008910"/>
                </a:cubicBezTo>
                <a:cubicBezTo>
                  <a:pt x="240499" y="1028935"/>
                  <a:pt x="245128" y="1060050"/>
                  <a:pt x="215090" y="1058005"/>
                </a:cubicBezTo>
                <a:cubicBezTo>
                  <a:pt x="189358" y="1056282"/>
                  <a:pt x="198509" y="1027320"/>
                  <a:pt x="196895" y="1008802"/>
                </a:cubicBezTo>
                <a:cubicBezTo>
                  <a:pt x="196356" y="1001696"/>
                  <a:pt x="196895" y="994483"/>
                  <a:pt x="196895" y="987269"/>
                </a:cubicBezTo>
                <a:cubicBezTo>
                  <a:pt x="197325" y="987269"/>
                  <a:pt x="197756" y="987269"/>
                  <a:pt x="198186" y="987269"/>
                </a:cubicBezTo>
                <a:close/>
                <a:moveTo>
                  <a:pt x="543251" y="516884"/>
                </a:moveTo>
                <a:cubicBezTo>
                  <a:pt x="543251" y="560703"/>
                  <a:pt x="542389" y="604523"/>
                  <a:pt x="543574" y="648342"/>
                </a:cubicBezTo>
                <a:cubicBezTo>
                  <a:pt x="544435" y="679888"/>
                  <a:pt x="564353" y="698083"/>
                  <a:pt x="593530" y="703251"/>
                </a:cubicBezTo>
                <a:cubicBezTo>
                  <a:pt x="686982" y="720154"/>
                  <a:pt x="780650" y="736411"/>
                  <a:pt x="874534" y="750838"/>
                </a:cubicBezTo>
                <a:cubicBezTo>
                  <a:pt x="915338" y="757083"/>
                  <a:pt x="953775" y="750515"/>
                  <a:pt x="977568" y="710141"/>
                </a:cubicBezTo>
                <a:cubicBezTo>
                  <a:pt x="1001578" y="669444"/>
                  <a:pt x="993718" y="631116"/>
                  <a:pt x="969493" y="593864"/>
                </a:cubicBezTo>
                <a:cubicBezTo>
                  <a:pt x="934180" y="539816"/>
                  <a:pt x="897789" y="486415"/>
                  <a:pt x="863660" y="431614"/>
                </a:cubicBezTo>
                <a:cubicBezTo>
                  <a:pt x="841265" y="395439"/>
                  <a:pt x="814888" y="369491"/>
                  <a:pt x="772468" y="353880"/>
                </a:cubicBezTo>
                <a:cubicBezTo>
                  <a:pt x="717774" y="333855"/>
                  <a:pt x="700763" y="375198"/>
                  <a:pt x="670402" y="399960"/>
                </a:cubicBezTo>
                <a:cubicBezTo>
                  <a:pt x="650269" y="416325"/>
                  <a:pt x="622707" y="452608"/>
                  <a:pt x="598805" y="423754"/>
                </a:cubicBezTo>
                <a:cubicBezTo>
                  <a:pt x="576304" y="396623"/>
                  <a:pt x="620231" y="386179"/>
                  <a:pt x="636811" y="371645"/>
                </a:cubicBezTo>
                <a:cubicBezTo>
                  <a:pt x="706147" y="310384"/>
                  <a:pt x="723481" y="209072"/>
                  <a:pt x="675462" y="132415"/>
                </a:cubicBezTo>
                <a:cubicBezTo>
                  <a:pt x="625506" y="52528"/>
                  <a:pt x="524948" y="22705"/>
                  <a:pt x="439678" y="62325"/>
                </a:cubicBezTo>
                <a:cubicBezTo>
                  <a:pt x="355376" y="101515"/>
                  <a:pt x="315433" y="191953"/>
                  <a:pt x="342026" y="282391"/>
                </a:cubicBezTo>
                <a:cubicBezTo>
                  <a:pt x="355807" y="329440"/>
                  <a:pt x="384338" y="364539"/>
                  <a:pt x="425897" y="390055"/>
                </a:cubicBezTo>
                <a:cubicBezTo>
                  <a:pt x="439355" y="398345"/>
                  <a:pt x="457657" y="408466"/>
                  <a:pt x="444522" y="427415"/>
                </a:cubicBezTo>
                <a:cubicBezTo>
                  <a:pt x="432572" y="444749"/>
                  <a:pt x="414592" y="435490"/>
                  <a:pt x="401672" y="425800"/>
                </a:cubicBezTo>
                <a:cubicBezTo>
                  <a:pt x="381646" y="410942"/>
                  <a:pt x="359791" y="396407"/>
                  <a:pt x="345148" y="376920"/>
                </a:cubicBezTo>
                <a:cubicBezTo>
                  <a:pt x="322862" y="347420"/>
                  <a:pt x="298422" y="344298"/>
                  <a:pt x="265369" y="353880"/>
                </a:cubicBezTo>
                <a:cubicBezTo>
                  <a:pt x="232531" y="363355"/>
                  <a:pt x="206584" y="379289"/>
                  <a:pt x="188174" y="407820"/>
                </a:cubicBezTo>
                <a:cubicBezTo>
                  <a:pt x="148230" y="469619"/>
                  <a:pt x="108717" y="531634"/>
                  <a:pt x="67913" y="592787"/>
                </a:cubicBezTo>
                <a:cubicBezTo>
                  <a:pt x="43150" y="630039"/>
                  <a:pt x="33029" y="667937"/>
                  <a:pt x="57469" y="708419"/>
                </a:cubicBezTo>
                <a:cubicBezTo>
                  <a:pt x="82340" y="749546"/>
                  <a:pt x="122498" y="757298"/>
                  <a:pt x="165672" y="750515"/>
                </a:cubicBezTo>
                <a:cubicBezTo>
                  <a:pt x="257725" y="735981"/>
                  <a:pt x="349563" y="719831"/>
                  <a:pt x="441400" y="703574"/>
                </a:cubicBezTo>
                <a:cubicBezTo>
                  <a:pt x="472838" y="697975"/>
                  <a:pt x="494802" y="680318"/>
                  <a:pt x="495771" y="646404"/>
                </a:cubicBezTo>
                <a:cubicBezTo>
                  <a:pt x="497170" y="596448"/>
                  <a:pt x="496094" y="546384"/>
                  <a:pt x="496094" y="496320"/>
                </a:cubicBezTo>
                <a:cubicBezTo>
                  <a:pt x="481774" y="522159"/>
                  <a:pt x="475314" y="548214"/>
                  <a:pt x="468316" y="574054"/>
                </a:cubicBezTo>
                <a:cubicBezTo>
                  <a:pt x="462718" y="595048"/>
                  <a:pt x="449798" y="608829"/>
                  <a:pt x="427511" y="611305"/>
                </a:cubicBezTo>
                <a:cubicBezTo>
                  <a:pt x="354515" y="619703"/>
                  <a:pt x="281519" y="628101"/>
                  <a:pt x="208415" y="635638"/>
                </a:cubicBezTo>
                <a:cubicBezTo>
                  <a:pt x="192911" y="637253"/>
                  <a:pt x="171486" y="639621"/>
                  <a:pt x="169117" y="618519"/>
                </a:cubicBezTo>
                <a:cubicBezTo>
                  <a:pt x="166748" y="597417"/>
                  <a:pt x="188281" y="594940"/>
                  <a:pt x="203677" y="592895"/>
                </a:cubicBezTo>
                <a:cubicBezTo>
                  <a:pt x="262354" y="585251"/>
                  <a:pt x="321031" y="578037"/>
                  <a:pt x="379924" y="572331"/>
                </a:cubicBezTo>
                <a:cubicBezTo>
                  <a:pt x="413084" y="569101"/>
                  <a:pt x="431387" y="553813"/>
                  <a:pt x="437739" y="520221"/>
                </a:cubicBezTo>
                <a:cubicBezTo>
                  <a:pt x="444415" y="485123"/>
                  <a:pt x="455396" y="450778"/>
                  <a:pt x="464225" y="416002"/>
                </a:cubicBezTo>
                <a:cubicBezTo>
                  <a:pt x="471331" y="388333"/>
                  <a:pt x="486727" y="373152"/>
                  <a:pt x="517411" y="373260"/>
                </a:cubicBezTo>
                <a:cubicBezTo>
                  <a:pt x="547234" y="373475"/>
                  <a:pt x="564676" y="387041"/>
                  <a:pt x="571997" y="414818"/>
                </a:cubicBezTo>
                <a:cubicBezTo>
                  <a:pt x="580825" y="447763"/>
                  <a:pt x="591699" y="480386"/>
                  <a:pt x="596867" y="513869"/>
                </a:cubicBezTo>
                <a:cubicBezTo>
                  <a:pt x="603220" y="555212"/>
                  <a:pt x="626798" y="571039"/>
                  <a:pt x="665557" y="574269"/>
                </a:cubicBezTo>
                <a:cubicBezTo>
                  <a:pt x="719174" y="578683"/>
                  <a:pt x="772683" y="584605"/>
                  <a:pt x="825977" y="591280"/>
                </a:cubicBezTo>
                <a:cubicBezTo>
                  <a:pt x="842773" y="593326"/>
                  <a:pt x="867536" y="592680"/>
                  <a:pt x="866674" y="616689"/>
                </a:cubicBezTo>
                <a:cubicBezTo>
                  <a:pt x="865705" y="642959"/>
                  <a:pt x="840835" y="636607"/>
                  <a:pt x="824362" y="635422"/>
                </a:cubicBezTo>
                <a:cubicBezTo>
                  <a:pt x="781512" y="632408"/>
                  <a:pt x="738769" y="627132"/>
                  <a:pt x="695919" y="623041"/>
                </a:cubicBezTo>
                <a:cubicBezTo>
                  <a:pt x="625829" y="616366"/>
                  <a:pt x="550033" y="617873"/>
                  <a:pt x="543143" y="5166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145"/>
          <p:cNvSpPr txBox="1"/>
          <p:nvPr/>
        </p:nvSpPr>
        <p:spPr>
          <a:xfrm>
            <a:off x="5014650" y="891100"/>
            <a:ext cx="3500400" cy="3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Key Findings:</a:t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100"/>
              <a:buFont typeface="Assistant"/>
              <a:buChar char="●"/>
            </a:pPr>
            <a:r>
              <a:rPr b="1"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Performance of Each Tier via Total Successful Rental</a:t>
            </a:r>
            <a:r>
              <a:rPr b="1"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where Tier 1 dominates with 71.9%.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 Rate = Successfully Rented Listings / Total Listings, </a:t>
            </a: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where the lower the Tier level, the lower the success rate will be.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 Rate via Geomap, </a:t>
            </a:r>
            <a:r>
              <a:rPr lang="en-US" sz="11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where the more outskirt the listing is from the CBD area, the lower the success rate will be.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		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						</a:t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81" name="Google Shape;1281;p145"/>
          <p:cNvSpPr/>
          <p:nvPr/>
        </p:nvSpPr>
        <p:spPr>
          <a:xfrm>
            <a:off x="4991350" y="1161175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6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82" name="Google Shape;1282;p145"/>
          <p:cNvSpPr/>
          <p:nvPr/>
        </p:nvSpPr>
        <p:spPr>
          <a:xfrm>
            <a:off x="5014650" y="1815925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7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83" name="Google Shape;1283;p145"/>
          <p:cNvSpPr/>
          <p:nvPr/>
        </p:nvSpPr>
        <p:spPr>
          <a:xfrm>
            <a:off x="2632500" y="2195725"/>
            <a:ext cx="570600" cy="436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6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84" name="Google Shape;1284;p145"/>
          <p:cNvSpPr/>
          <p:nvPr/>
        </p:nvSpPr>
        <p:spPr>
          <a:xfrm>
            <a:off x="3798350" y="3226600"/>
            <a:ext cx="459000" cy="351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7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85" name="Google Shape;1285;p145"/>
          <p:cNvSpPr/>
          <p:nvPr/>
        </p:nvSpPr>
        <p:spPr>
          <a:xfrm>
            <a:off x="4991350" y="2741200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8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86" name="Google Shape;1286;p145"/>
          <p:cNvSpPr/>
          <p:nvPr/>
        </p:nvSpPr>
        <p:spPr>
          <a:xfrm>
            <a:off x="105800" y="1592175"/>
            <a:ext cx="570600" cy="48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ssistant"/>
                <a:ea typeface="Assistant"/>
                <a:cs typeface="Assistant"/>
                <a:sym typeface="Assistant"/>
              </a:rPr>
              <a:t>8</a:t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146" title="Screenshot 2025-08-03 at 17.50.36.png"/>
          <p:cNvPicPr preferRelativeResize="0"/>
          <p:nvPr/>
        </p:nvPicPr>
        <p:blipFill rotWithShape="1">
          <a:blip r:embed="rId3">
            <a:alphaModFix/>
          </a:blip>
          <a:srcRect b="0" l="14539" r="14539" t="0"/>
          <a:stretch/>
        </p:blipFill>
        <p:spPr>
          <a:xfrm>
            <a:off x="3740700" y="1621642"/>
            <a:ext cx="1662598" cy="1662598"/>
          </a:xfrm>
          <a:prstGeom prst="rect">
            <a:avLst/>
          </a:prstGeom>
          <a:noFill/>
          <a:ln cap="flat" cmpd="sng" w="38100">
            <a:solidFill>
              <a:srgbClr val="D14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2" name="Google Shape;1292;p146" title="Screenshot 2025-08-03 at 17.50.54.png"/>
          <p:cNvPicPr preferRelativeResize="0"/>
          <p:nvPr/>
        </p:nvPicPr>
        <p:blipFill rotWithShape="1">
          <a:blip r:embed="rId4">
            <a:alphaModFix/>
          </a:blip>
          <a:srcRect b="0" l="15474" r="15474" t="0"/>
          <a:stretch/>
        </p:blipFill>
        <p:spPr>
          <a:xfrm>
            <a:off x="6328800" y="1621642"/>
            <a:ext cx="1662598" cy="1662598"/>
          </a:xfrm>
          <a:prstGeom prst="rect">
            <a:avLst/>
          </a:prstGeom>
          <a:noFill/>
          <a:ln cap="flat" cmpd="sng" w="38100">
            <a:solidFill>
              <a:srgbClr val="D14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3" name="Google Shape;1293;p146" title="Screenshot 2025-08-03 at 17.38.51.png"/>
          <p:cNvPicPr preferRelativeResize="0"/>
          <p:nvPr/>
        </p:nvPicPr>
        <p:blipFill rotWithShape="1">
          <a:blip r:embed="rId5">
            <a:alphaModFix/>
          </a:blip>
          <a:srcRect b="0" l="15615" r="15622" t="0"/>
          <a:stretch/>
        </p:blipFill>
        <p:spPr>
          <a:xfrm>
            <a:off x="1152601" y="1621642"/>
            <a:ext cx="1662598" cy="1662598"/>
          </a:xfrm>
          <a:prstGeom prst="rect">
            <a:avLst/>
          </a:prstGeom>
          <a:noFill/>
          <a:ln cap="flat" cmpd="sng" w="38100">
            <a:solidFill>
              <a:srgbClr val="D14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4" name="Google Shape;1294;p146"/>
          <p:cNvSpPr txBox="1"/>
          <p:nvPr>
            <p:ph type="title"/>
          </p:nvPr>
        </p:nvSpPr>
        <p:spPr>
          <a:xfrm>
            <a:off x="713250" y="107762"/>
            <a:ext cx="7717499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EDA: Tier-System Results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5" name="Google Shape;1295;p146"/>
          <p:cNvSpPr txBox="1"/>
          <p:nvPr>
            <p:ph idx="4294967295" type="subTitle"/>
          </p:nvPr>
        </p:nvSpPr>
        <p:spPr>
          <a:xfrm>
            <a:off x="781053" y="1157294"/>
            <a:ext cx="2405700" cy="4383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Tier 1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6" name="Google Shape;1296;p146"/>
          <p:cNvSpPr txBox="1"/>
          <p:nvPr>
            <p:ph idx="4294967295" type="subTitle"/>
          </p:nvPr>
        </p:nvSpPr>
        <p:spPr>
          <a:xfrm>
            <a:off x="3369152" y="1183344"/>
            <a:ext cx="2405700" cy="4383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Tier 2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7" name="Google Shape;1297;p146"/>
          <p:cNvSpPr txBox="1"/>
          <p:nvPr>
            <p:ph idx="4294967295" type="subTitle"/>
          </p:nvPr>
        </p:nvSpPr>
        <p:spPr>
          <a:xfrm>
            <a:off x="6025051" y="1157294"/>
            <a:ext cx="2405700" cy="4383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2000">
                <a:latin typeface="Merriweather"/>
                <a:ea typeface="Merriweather"/>
                <a:cs typeface="Merriweather"/>
                <a:sym typeface="Merriweather"/>
              </a:rPr>
              <a:t>Tier 3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98" name="Google Shape;1298;p146"/>
          <p:cNvSpPr/>
          <p:nvPr/>
        </p:nvSpPr>
        <p:spPr>
          <a:xfrm>
            <a:off x="0" y="788304"/>
            <a:ext cx="9144000" cy="109956"/>
          </a:xfrm>
          <a:prstGeom prst="rect">
            <a:avLst/>
          </a:prstGeom>
          <a:solidFill>
            <a:srgbClr val="E7E2E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146"/>
          <p:cNvGrpSpPr/>
          <p:nvPr/>
        </p:nvGrpSpPr>
        <p:grpSpPr>
          <a:xfrm>
            <a:off x="0" y="3591306"/>
            <a:ext cx="1256096" cy="1552845"/>
            <a:chOff x="0" y="3591306"/>
            <a:chExt cx="1256096" cy="1552845"/>
          </a:xfrm>
        </p:grpSpPr>
        <p:sp>
          <p:nvSpPr>
            <p:cNvPr id="1300" name="Google Shape;1300;p146"/>
            <p:cNvSpPr/>
            <p:nvPr/>
          </p:nvSpPr>
          <p:spPr>
            <a:xfrm rot="5400013">
              <a:off x="-137082" y="3750955"/>
              <a:ext cx="1533439" cy="1252910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46"/>
            <p:cNvSpPr/>
            <p:nvPr/>
          </p:nvSpPr>
          <p:spPr>
            <a:xfrm rot="5400013">
              <a:off x="-146081" y="3898558"/>
              <a:ext cx="1394853" cy="1096329"/>
            </a:xfrm>
            <a:custGeom>
              <a:rect b="b" l="l" r="r" t="t"/>
              <a:pathLst>
                <a:path extrusionOk="0" h="1096325" w="1394851">
                  <a:moveTo>
                    <a:pt x="1394851" y="0"/>
                  </a:moveTo>
                  <a:lnTo>
                    <a:pt x="1394851" y="1096325"/>
                  </a:lnTo>
                  <a:lnTo>
                    <a:pt x="0" y="1096325"/>
                  </a:lnTo>
                  <a:lnTo>
                    <a:pt x="34266" y="1090204"/>
                  </a:lnTo>
                  <a:cubicBezTo>
                    <a:pt x="232761" y="1052211"/>
                    <a:pt x="563843" y="1018095"/>
                    <a:pt x="755359" y="945985"/>
                  </a:cubicBezTo>
                  <a:cubicBezTo>
                    <a:pt x="946875" y="873876"/>
                    <a:pt x="1069383" y="828905"/>
                    <a:pt x="1183362" y="657548"/>
                  </a:cubicBezTo>
                  <a:cubicBezTo>
                    <a:pt x="1268846" y="529031"/>
                    <a:pt x="1307663" y="257458"/>
                    <a:pt x="1368506" y="69516"/>
                  </a:cubicBezTo>
                  <a:lnTo>
                    <a:pt x="1394851" y="0"/>
                  </a:lnTo>
                  <a:close/>
                </a:path>
              </a:pathLst>
            </a:custGeom>
            <a:solidFill>
              <a:srgbClr val="E87D4D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46"/>
            <p:cNvSpPr/>
            <p:nvPr/>
          </p:nvSpPr>
          <p:spPr>
            <a:xfrm rot="5400013">
              <a:off x="-44723" y="3636029"/>
              <a:ext cx="92628" cy="3182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976E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3" name="Google Shape;1303;p146"/>
          <p:cNvSpPr txBox="1"/>
          <p:nvPr>
            <p:ph idx="4294967295" type="subTitle"/>
          </p:nvPr>
        </p:nvSpPr>
        <p:spPr>
          <a:xfrm>
            <a:off x="781053" y="4148569"/>
            <a:ext cx="2405700" cy="438300"/>
          </a:xfrm>
          <a:prstGeom prst="rect">
            <a:avLst/>
          </a:prstGeom>
          <a:noFill/>
          <a:ln>
            <a:noFill/>
          </a:ln>
        </p:spPr>
        <p:txBody>
          <a:bodyPr anchorCtr="1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1200">
                <a:latin typeface="Merriweather"/>
                <a:ea typeface="Merriweather"/>
                <a:cs typeface="Merriweather"/>
                <a:sym typeface="Merriweather"/>
              </a:rPr>
              <a:t>Success Rate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1800">
                <a:latin typeface="Merriweather"/>
                <a:ea typeface="Merriweather"/>
                <a:cs typeface="Merriweather"/>
                <a:sym typeface="Merriweather"/>
              </a:rPr>
              <a:t>7,241/10,592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1800">
                <a:latin typeface="Merriweather"/>
                <a:ea typeface="Merriweather"/>
                <a:cs typeface="Merriweather"/>
                <a:sym typeface="Merriweather"/>
              </a:rPr>
              <a:t>68.36%</a:t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04" name="Google Shape;1304;p146"/>
          <p:cNvSpPr txBox="1"/>
          <p:nvPr/>
        </p:nvSpPr>
        <p:spPr>
          <a:xfrm>
            <a:off x="3072000" y="3386275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 Rate</a:t>
            </a:r>
            <a:endParaRPr sz="12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2,189/3,880</a:t>
            </a:r>
            <a:endParaRPr sz="18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56.48%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05" name="Google Shape;1305;p146"/>
          <p:cNvSpPr txBox="1"/>
          <p:nvPr/>
        </p:nvSpPr>
        <p:spPr>
          <a:xfrm>
            <a:off x="5660100" y="3386275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12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Success Rate</a:t>
            </a:r>
            <a:endParaRPr sz="12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634/1,381</a:t>
            </a:r>
            <a:endParaRPr sz="18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45.91%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06" name="Google Shape;1306;p146"/>
          <p:cNvSpPr txBox="1"/>
          <p:nvPr/>
        </p:nvSpPr>
        <p:spPr>
          <a:xfrm>
            <a:off x="2050175" y="4586875"/>
            <a:ext cx="57309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003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1307" name="Google Shape;1307;p146"/>
          <p:cNvGrpSpPr/>
          <p:nvPr/>
        </p:nvGrpSpPr>
        <p:grpSpPr>
          <a:xfrm>
            <a:off x="1095101" y="4007645"/>
            <a:ext cx="462081" cy="438325"/>
            <a:chOff x="4151848" y="2173198"/>
            <a:chExt cx="840300" cy="797100"/>
          </a:xfrm>
        </p:grpSpPr>
        <p:sp>
          <p:nvSpPr>
            <p:cNvPr id="1308" name="Google Shape;1308;p146"/>
            <p:cNvSpPr/>
            <p:nvPr/>
          </p:nvSpPr>
          <p:spPr>
            <a:xfrm>
              <a:off x="4151848" y="2173198"/>
              <a:ext cx="840300" cy="797100"/>
            </a:xfrm>
            <a:prstGeom prst="star5">
              <a:avLst>
                <a:gd fmla="val 28831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>
              <a:noFill/>
            </a:ln>
            <a:effectLst>
              <a:outerShdw blurRad="31425" rotWithShape="0" algn="bl" dir="5400000" dist="10475">
                <a:srgbClr val="000000">
                  <a:alpha val="20000"/>
                </a:srgbClr>
              </a:outerShdw>
            </a:effectLst>
          </p:spPr>
          <p:txBody>
            <a:bodyPr anchorCtr="0" anchor="ctr" bIns="50275" lIns="50275" spcFirstLastPara="1" rIns="50275" wrap="square" tIns="50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9"/>
            </a:p>
          </p:txBody>
        </p:sp>
        <p:sp>
          <p:nvSpPr>
            <p:cNvPr id="1309" name="Google Shape;1309;p146"/>
            <p:cNvSpPr/>
            <p:nvPr/>
          </p:nvSpPr>
          <p:spPr>
            <a:xfrm>
              <a:off x="4217203" y="2243818"/>
              <a:ext cx="708300" cy="672000"/>
            </a:xfrm>
            <a:prstGeom prst="star5">
              <a:avLst>
                <a:gd fmla="val 28831" name="adj"/>
                <a:gd fmla="val 105146" name="hf"/>
                <a:gd fmla="val 110557" name="vf"/>
              </a:avLst>
            </a:prstGeom>
            <a:solidFill>
              <a:srgbClr val="0F9D58"/>
            </a:solidFill>
            <a:ln>
              <a:noFill/>
            </a:ln>
          </p:spPr>
          <p:txBody>
            <a:bodyPr anchorCtr="0" anchor="ctr" bIns="50275" lIns="50275" spcFirstLastPara="1" rIns="50275" wrap="square" tIns="50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9"/>
            </a:p>
          </p:txBody>
        </p:sp>
        <p:sp>
          <p:nvSpPr>
            <p:cNvPr id="1310" name="Google Shape;1310;p146"/>
            <p:cNvSpPr/>
            <p:nvPr/>
          </p:nvSpPr>
          <p:spPr>
            <a:xfrm rot="-900458">
              <a:off x="4517841" y="2530493"/>
              <a:ext cx="188841" cy="202523"/>
            </a:xfrm>
            <a:prstGeom prst="roundRect">
              <a:avLst>
                <a:gd fmla="val 16565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275" lIns="50275" spcFirstLastPara="1" rIns="50275" wrap="square" tIns="50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9"/>
            </a:p>
          </p:txBody>
        </p:sp>
        <p:sp>
          <p:nvSpPr>
            <p:cNvPr id="1311" name="Google Shape;1311;p146"/>
            <p:cNvSpPr/>
            <p:nvPr/>
          </p:nvSpPr>
          <p:spPr>
            <a:xfrm flipH="1" rot="-3108409">
              <a:off x="4500985" y="2448459"/>
              <a:ext cx="80541" cy="80541"/>
            </a:xfrm>
            <a:prstGeom prst="pie">
              <a:avLst>
                <a:gd fmla="val 5730646" name="adj1"/>
                <a:gd fmla="val 1620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275" lIns="50275" spcFirstLastPara="1" rIns="50275" wrap="square" tIns="50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9"/>
            </a:p>
          </p:txBody>
        </p:sp>
        <p:sp>
          <p:nvSpPr>
            <p:cNvPr id="1312" name="Google Shape;1312;p146"/>
            <p:cNvSpPr/>
            <p:nvPr/>
          </p:nvSpPr>
          <p:spPr>
            <a:xfrm rot="-899905">
              <a:off x="4487644" y="2458757"/>
              <a:ext cx="97721" cy="103389"/>
            </a:xfrm>
            <a:custGeom>
              <a:rect b="b" l="l" r="r" t="t"/>
              <a:pathLst>
                <a:path extrusionOk="0" h="10724" w="10136">
                  <a:moveTo>
                    <a:pt x="0" y="10724"/>
                  </a:moveTo>
                  <a:lnTo>
                    <a:pt x="3397" y="3691"/>
                  </a:lnTo>
                  <a:lnTo>
                    <a:pt x="3612" y="0"/>
                  </a:lnTo>
                  <a:lnTo>
                    <a:pt x="10136" y="4334"/>
                  </a:lnTo>
                  <a:lnTo>
                    <a:pt x="8839" y="105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13" name="Google Shape;1313;p146"/>
            <p:cNvSpPr/>
            <p:nvPr/>
          </p:nvSpPr>
          <p:spPr>
            <a:xfrm rot="-903522">
              <a:off x="4586380" y="2517556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275" lIns="50275" spcFirstLastPara="1" rIns="50275" wrap="square" tIns="50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9"/>
            </a:p>
          </p:txBody>
        </p:sp>
        <p:sp>
          <p:nvSpPr>
            <p:cNvPr id="1314" name="Google Shape;1314;p146"/>
            <p:cNvSpPr/>
            <p:nvPr/>
          </p:nvSpPr>
          <p:spPr>
            <a:xfrm rot="-903522">
              <a:off x="4589031" y="2562493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275" lIns="50275" spcFirstLastPara="1" rIns="50275" wrap="square" tIns="50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9"/>
            </a:p>
          </p:txBody>
        </p:sp>
        <p:sp>
          <p:nvSpPr>
            <p:cNvPr id="1315" name="Google Shape;1315;p146"/>
            <p:cNvSpPr/>
            <p:nvPr/>
          </p:nvSpPr>
          <p:spPr>
            <a:xfrm rot="-903522">
              <a:off x="4591683" y="2607430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275" lIns="50275" spcFirstLastPara="1" rIns="50275" wrap="square" tIns="50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9"/>
            </a:p>
          </p:txBody>
        </p:sp>
        <p:sp>
          <p:nvSpPr>
            <p:cNvPr id="1316" name="Google Shape;1316;p146"/>
            <p:cNvSpPr/>
            <p:nvPr/>
          </p:nvSpPr>
          <p:spPr>
            <a:xfrm rot="-903522">
              <a:off x="4594335" y="2652368"/>
              <a:ext cx="130481" cy="70226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275" lIns="50275" spcFirstLastPara="1" rIns="50275" wrap="square" tIns="50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9"/>
            </a:p>
          </p:txBody>
        </p:sp>
        <p:sp>
          <p:nvSpPr>
            <p:cNvPr id="1317" name="Google Shape;1317;p146"/>
            <p:cNvSpPr/>
            <p:nvPr/>
          </p:nvSpPr>
          <p:spPr>
            <a:xfrm rot="-900746">
              <a:off x="4439173" y="2567712"/>
              <a:ext cx="68332" cy="202523"/>
            </a:xfrm>
            <a:prstGeom prst="roundRect">
              <a:avLst>
                <a:gd fmla="val 17316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50275" lIns="50275" spcFirstLastPara="1" rIns="50275" wrap="square" tIns="50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69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7"/>
          <p:cNvSpPr/>
          <p:nvPr/>
        </p:nvSpPr>
        <p:spPr>
          <a:xfrm>
            <a:off x="838925" y="773948"/>
            <a:ext cx="1542903" cy="1542903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D14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47"/>
          <p:cNvSpPr txBox="1"/>
          <p:nvPr>
            <p:ph type="title"/>
          </p:nvPr>
        </p:nvSpPr>
        <p:spPr>
          <a:xfrm>
            <a:off x="838925" y="2388111"/>
            <a:ext cx="4686299" cy="1676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353635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Strategic Business Plan</a:t>
            </a:r>
            <a:endParaRPr b="1" sz="3600"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</a:pPr>
            <a:r>
              <a:t/>
            </a:r>
            <a:endParaRPr/>
          </a:p>
        </p:txBody>
      </p:sp>
      <p:sp>
        <p:nvSpPr>
          <p:cNvPr id="1324" name="Google Shape;1324;p147"/>
          <p:cNvSpPr txBox="1"/>
          <p:nvPr>
            <p:ph idx="4294967295" type="title"/>
          </p:nvPr>
        </p:nvSpPr>
        <p:spPr>
          <a:xfrm>
            <a:off x="804050" y="1147599"/>
            <a:ext cx="1612498" cy="795601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7000"/>
              <a:buFont typeface="Archivo Black"/>
              <a:buNone/>
            </a:pPr>
            <a:r>
              <a:rPr lang="en-US" sz="7000">
                <a:latin typeface="Merriweather"/>
                <a:ea typeface="Merriweather"/>
                <a:cs typeface="Merriweather"/>
                <a:sym typeface="Merriweather"/>
              </a:rPr>
              <a:t>04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25" name="Google Shape;1325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5066" y="-10881"/>
            <a:ext cx="28789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30"/>
          <p:cNvSpPr/>
          <p:nvPr/>
        </p:nvSpPr>
        <p:spPr>
          <a:xfrm>
            <a:off x="775228" y="2342226"/>
            <a:ext cx="777596" cy="777596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D14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30"/>
          <p:cNvSpPr/>
          <p:nvPr/>
        </p:nvSpPr>
        <p:spPr>
          <a:xfrm>
            <a:off x="4644828" y="1307524"/>
            <a:ext cx="777600" cy="7776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D14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130"/>
          <p:cNvSpPr/>
          <p:nvPr/>
        </p:nvSpPr>
        <p:spPr>
          <a:xfrm>
            <a:off x="4632853" y="2342227"/>
            <a:ext cx="777600" cy="7776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D14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130"/>
          <p:cNvSpPr/>
          <p:nvPr/>
        </p:nvSpPr>
        <p:spPr>
          <a:xfrm>
            <a:off x="775228" y="1307527"/>
            <a:ext cx="777596" cy="777596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D14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130"/>
          <p:cNvSpPr txBox="1"/>
          <p:nvPr>
            <p:ph type="title"/>
          </p:nvPr>
        </p:nvSpPr>
        <p:spPr>
          <a:xfrm>
            <a:off x="713250" y="162653"/>
            <a:ext cx="7717499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Agenda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12" name="Google Shape;1112;p130"/>
          <p:cNvSpPr txBox="1"/>
          <p:nvPr>
            <p:ph idx="4294967295" type="title"/>
          </p:nvPr>
        </p:nvSpPr>
        <p:spPr>
          <a:xfrm>
            <a:off x="677396" y="1486320"/>
            <a:ext cx="973195" cy="420002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13" name="Google Shape;1113;p130"/>
          <p:cNvSpPr txBox="1"/>
          <p:nvPr>
            <p:ph idx="4294967295" type="subTitle"/>
          </p:nvPr>
        </p:nvSpPr>
        <p:spPr>
          <a:xfrm>
            <a:off x="1662563" y="1486328"/>
            <a:ext cx="286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353635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1"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14" name="Google Shape;1114;p130"/>
          <p:cNvSpPr txBox="1"/>
          <p:nvPr>
            <p:ph idx="4294967295" type="title"/>
          </p:nvPr>
        </p:nvSpPr>
        <p:spPr>
          <a:xfrm>
            <a:off x="677396" y="2521028"/>
            <a:ext cx="973195" cy="420002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15" name="Google Shape;1115;p130"/>
          <p:cNvSpPr txBox="1"/>
          <p:nvPr>
            <p:ph idx="4294967295" type="subTitle"/>
          </p:nvPr>
        </p:nvSpPr>
        <p:spPr>
          <a:xfrm>
            <a:off x="1613688" y="2667825"/>
            <a:ext cx="2860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353635"/>
                </a:solidFill>
                <a:latin typeface="Merriweather"/>
                <a:ea typeface="Merriweather"/>
                <a:cs typeface="Merriweather"/>
                <a:sym typeface="Merriweather"/>
              </a:rPr>
              <a:t> Data Preparation</a:t>
            </a:r>
            <a:endParaRPr b="1" sz="1800">
              <a:solidFill>
                <a:srgbClr val="35363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353635"/>
                </a:solidFill>
                <a:latin typeface="Merriweather"/>
                <a:ea typeface="Merriweather"/>
                <a:cs typeface="Merriweather"/>
                <a:sym typeface="Merriweather"/>
              </a:rPr>
              <a:t> Data Cleaning</a:t>
            </a:r>
            <a:endParaRPr b="1" sz="1800">
              <a:solidFill>
                <a:srgbClr val="35363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t/>
            </a:r>
            <a:endParaRPr sz="20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1116" name="Google Shape;1116;p130"/>
          <p:cNvSpPr txBox="1"/>
          <p:nvPr>
            <p:ph idx="4294967295" type="title"/>
          </p:nvPr>
        </p:nvSpPr>
        <p:spPr>
          <a:xfrm>
            <a:off x="4535046" y="1499639"/>
            <a:ext cx="973200" cy="42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03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17" name="Google Shape;1117;p130"/>
          <p:cNvSpPr txBox="1"/>
          <p:nvPr>
            <p:ph idx="4294967295" type="subTitle"/>
          </p:nvPr>
        </p:nvSpPr>
        <p:spPr>
          <a:xfrm>
            <a:off x="5570238" y="1612725"/>
            <a:ext cx="286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Exploratory Data Analysis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18" name="Google Shape;1118;p130"/>
          <p:cNvSpPr txBox="1"/>
          <p:nvPr>
            <p:ph idx="4294967295" type="title"/>
          </p:nvPr>
        </p:nvSpPr>
        <p:spPr>
          <a:xfrm>
            <a:off x="4547024" y="2521020"/>
            <a:ext cx="973200" cy="42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04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19" name="Google Shape;1119;p130"/>
          <p:cNvSpPr txBox="1"/>
          <p:nvPr>
            <p:ph idx="4294967295" type="subTitle"/>
          </p:nvPr>
        </p:nvSpPr>
        <p:spPr>
          <a:xfrm>
            <a:off x="5520213" y="2521028"/>
            <a:ext cx="28605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353635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Strategic Business Plan</a:t>
            </a:r>
            <a:endParaRPr b="1" sz="1800"/>
          </a:p>
        </p:txBody>
      </p:sp>
      <p:sp>
        <p:nvSpPr>
          <p:cNvPr id="1120" name="Google Shape;1120;p130"/>
          <p:cNvSpPr/>
          <p:nvPr/>
        </p:nvSpPr>
        <p:spPr>
          <a:xfrm>
            <a:off x="0" y="788304"/>
            <a:ext cx="9144000" cy="109956"/>
          </a:xfrm>
          <a:prstGeom prst="rect">
            <a:avLst/>
          </a:prstGeom>
          <a:solidFill>
            <a:srgbClr val="E7E2E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30"/>
          <p:cNvSpPr/>
          <p:nvPr/>
        </p:nvSpPr>
        <p:spPr>
          <a:xfrm rot="10799991">
            <a:off x="8196544" y="-5852"/>
            <a:ext cx="947455" cy="94745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60000" y="0"/>
                </a:lnTo>
                <a:lnTo>
                  <a:pt x="60000" y="0"/>
                </a:ln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30"/>
          <p:cNvSpPr/>
          <p:nvPr/>
        </p:nvSpPr>
        <p:spPr>
          <a:xfrm>
            <a:off x="8252642" y="152622"/>
            <a:ext cx="784006" cy="799679"/>
          </a:xfrm>
          <a:custGeom>
            <a:rect b="b" l="l" r="r" t="t"/>
            <a:pathLst>
              <a:path extrusionOk="0" h="1058100" w="1037363">
                <a:moveTo>
                  <a:pt x="198079" y="987700"/>
                </a:moveTo>
                <a:cubicBezTo>
                  <a:pt x="201093" y="935806"/>
                  <a:pt x="203677" y="883911"/>
                  <a:pt x="207338" y="832017"/>
                </a:cubicBezTo>
                <a:cubicBezTo>
                  <a:pt x="209276" y="804563"/>
                  <a:pt x="200017" y="792289"/>
                  <a:pt x="170409" y="796057"/>
                </a:cubicBezTo>
                <a:cubicBezTo>
                  <a:pt x="106887" y="804240"/>
                  <a:pt x="51548" y="789059"/>
                  <a:pt x="18387" y="729306"/>
                </a:cubicBezTo>
                <a:cubicBezTo>
                  <a:pt x="-16711" y="666107"/>
                  <a:pt x="2668" y="608829"/>
                  <a:pt x="40997" y="553597"/>
                </a:cubicBezTo>
                <a:cubicBezTo>
                  <a:pt x="70604" y="510962"/>
                  <a:pt x="98920" y="467143"/>
                  <a:pt x="125513" y="422462"/>
                </a:cubicBezTo>
                <a:cubicBezTo>
                  <a:pt x="158674" y="366800"/>
                  <a:pt x="196895" y="319643"/>
                  <a:pt x="266230" y="308015"/>
                </a:cubicBezTo>
                <a:cubicBezTo>
                  <a:pt x="303482" y="301771"/>
                  <a:pt x="291855" y="270656"/>
                  <a:pt x="291424" y="247185"/>
                </a:cubicBezTo>
                <a:cubicBezTo>
                  <a:pt x="289593" y="125955"/>
                  <a:pt x="355915" y="33148"/>
                  <a:pt x="464440" y="6447"/>
                </a:cubicBezTo>
                <a:cubicBezTo>
                  <a:pt x="615063" y="-30481"/>
                  <a:pt x="762670" y="96562"/>
                  <a:pt x="745014" y="251276"/>
                </a:cubicBezTo>
                <a:cubicBezTo>
                  <a:pt x="740492" y="291004"/>
                  <a:pt x="749966" y="306292"/>
                  <a:pt x="788079" y="313291"/>
                </a:cubicBezTo>
                <a:cubicBezTo>
                  <a:pt x="830391" y="321042"/>
                  <a:pt x="862583" y="347420"/>
                  <a:pt x="885838" y="383703"/>
                </a:cubicBezTo>
                <a:cubicBezTo>
                  <a:pt x="927504" y="448517"/>
                  <a:pt x="968955" y="513546"/>
                  <a:pt x="1010514" y="578468"/>
                </a:cubicBezTo>
                <a:cubicBezTo>
                  <a:pt x="1043567" y="630039"/>
                  <a:pt x="1047658" y="682795"/>
                  <a:pt x="1014066" y="735227"/>
                </a:cubicBezTo>
                <a:cubicBezTo>
                  <a:pt x="980152" y="788090"/>
                  <a:pt x="928258" y="807470"/>
                  <a:pt x="869473" y="794981"/>
                </a:cubicBezTo>
                <a:cubicBezTo>
                  <a:pt x="817472" y="783891"/>
                  <a:pt x="811012" y="805747"/>
                  <a:pt x="814995" y="847952"/>
                </a:cubicBezTo>
                <a:cubicBezTo>
                  <a:pt x="819948" y="901461"/>
                  <a:pt x="822855" y="955185"/>
                  <a:pt x="824900" y="1008910"/>
                </a:cubicBezTo>
                <a:cubicBezTo>
                  <a:pt x="825546" y="1027105"/>
                  <a:pt x="833406" y="1056497"/>
                  <a:pt x="807136" y="1057789"/>
                </a:cubicBezTo>
                <a:cubicBezTo>
                  <a:pt x="777528" y="1059297"/>
                  <a:pt x="782158" y="1027751"/>
                  <a:pt x="780543" y="1007941"/>
                </a:cubicBezTo>
                <a:cubicBezTo>
                  <a:pt x="775590" y="947218"/>
                  <a:pt x="771176" y="886388"/>
                  <a:pt x="769992" y="825450"/>
                </a:cubicBezTo>
                <a:cubicBezTo>
                  <a:pt x="769346" y="789490"/>
                  <a:pt x="752981" y="775924"/>
                  <a:pt x="719605" y="769357"/>
                </a:cubicBezTo>
                <a:cubicBezTo>
                  <a:pt x="655006" y="756760"/>
                  <a:pt x="586855" y="758052"/>
                  <a:pt x="527316" y="723276"/>
                </a:cubicBezTo>
                <a:cubicBezTo>
                  <a:pt x="522256" y="720369"/>
                  <a:pt x="512459" y="720692"/>
                  <a:pt x="507183" y="723707"/>
                </a:cubicBezTo>
                <a:cubicBezTo>
                  <a:pt x="442800" y="760959"/>
                  <a:pt x="368619" y="757514"/>
                  <a:pt x="299176" y="772910"/>
                </a:cubicBezTo>
                <a:cubicBezTo>
                  <a:pt x="266553" y="780123"/>
                  <a:pt x="253957" y="794119"/>
                  <a:pt x="252988" y="826419"/>
                </a:cubicBezTo>
                <a:cubicBezTo>
                  <a:pt x="251050" y="887249"/>
                  <a:pt x="246635" y="948187"/>
                  <a:pt x="242006" y="1008910"/>
                </a:cubicBezTo>
                <a:cubicBezTo>
                  <a:pt x="240499" y="1028935"/>
                  <a:pt x="245128" y="1060050"/>
                  <a:pt x="215090" y="1058005"/>
                </a:cubicBezTo>
                <a:cubicBezTo>
                  <a:pt x="189358" y="1056282"/>
                  <a:pt x="198509" y="1027320"/>
                  <a:pt x="196895" y="1008802"/>
                </a:cubicBezTo>
                <a:cubicBezTo>
                  <a:pt x="196356" y="1001696"/>
                  <a:pt x="196895" y="994483"/>
                  <a:pt x="196895" y="987269"/>
                </a:cubicBezTo>
                <a:cubicBezTo>
                  <a:pt x="197325" y="987269"/>
                  <a:pt x="197756" y="987269"/>
                  <a:pt x="198186" y="987269"/>
                </a:cubicBezTo>
                <a:close/>
                <a:moveTo>
                  <a:pt x="543251" y="516884"/>
                </a:moveTo>
                <a:cubicBezTo>
                  <a:pt x="543251" y="560703"/>
                  <a:pt x="542389" y="604523"/>
                  <a:pt x="543574" y="648342"/>
                </a:cubicBezTo>
                <a:cubicBezTo>
                  <a:pt x="544435" y="679888"/>
                  <a:pt x="564353" y="698083"/>
                  <a:pt x="593530" y="703251"/>
                </a:cubicBezTo>
                <a:cubicBezTo>
                  <a:pt x="686982" y="720154"/>
                  <a:pt x="780650" y="736411"/>
                  <a:pt x="874534" y="750838"/>
                </a:cubicBezTo>
                <a:cubicBezTo>
                  <a:pt x="915338" y="757083"/>
                  <a:pt x="953775" y="750515"/>
                  <a:pt x="977568" y="710141"/>
                </a:cubicBezTo>
                <a:cubicBezTo>
                  <a:pt x="1001578" y="669444"/>
                  <a:pt x="993718" y="631116"/>
                  <a:pt x="969493" y="593864"/>
                </a:cubicBezTo>
                <a:cubicBezTo>
                  <a:pt x="934180" y="539816"/>
                  <a:pt x="897789" y="486415"/>
                  <a:pt x="863660" y="431614"/>
                </a:cubicBezTo>
                <a:cubicBezTo>
                  <a:pt x="841265" y="395439"/>
                  <a:pt x="814888" y="369491"/>
                  <a:pt x="772468" y="353880"/>
                </a:cubicBezTo>
                <a:cubicBezTo>
                  <a:pt x="717774" y="333855"/>
                  <a:pt x="700763" y="375198"/>
                  <a:pt x="670402" y="399960"/>
                </a:cubicBezTo>
                <a:cubicBezTo>
                  <a:pt x="650269" y="416325"/>
                  <a:pt x="622707" y="452608"/>
                  <a:pt x="598805" y="423754"/>
                </a:cubicBezTo>
                <a:cubicBezTo>
                  <a:pt x="576304" y="396623"/>
                  <a:pt x="620231" y="386179"/>
                  <a:pt x="636811" y="371645"/>
                </a:cubicBezTo>
                <a:cubicBezTo>
                  <a:pt x="706147" y="310384"/>
                  <a:pt x="723481" y="209072"/>
                  <a:pt x="675462" y="132415"/>
                </a:cubicBezTo>
                <a:cubicBezTo>
                  <a:pt x="625506" y="52528"/>
                  <a:pt x="524948" y="22705"/>
                  <a:pt x="439678" y="62325"/>
                </a:cubicBezTo>
                <a:cubicBezTo>
                  <a:pt x="355376" y="101515"/>
                  <a:pt x="315433" y="191953"/>
                  <a:pt x="342026" y="282391"/>
                </a:cubicBezTo>
                <a:cubicBezTo>
                  <a:pt x="355807" y="329440"/>
                  <a:pt x="384338" y="364539"/>
                  <a:pt x="425897" y="390055"/>
                </a:cubicBezTo>
                <a:cubicBezTo>
                  <a:pt x="439355" y="398345"/>
                  <a:pt x="457657" y="408466"/>
                  <a:pt x="444522" y="427415"/>
                </a:cubicBezTo>
                <a:cubicBezTo>
                  <a:pt x="432572" y="444749"/>
                  <a:pt x="414592" y="435490"/>
                  <a:pt x="401672" y="425800"/>
                </a:cubicBezTo>
                <a:cubicBezTo>
                  <a:pt x="381646" y="410942"/>
                  <a:pt x="359791" y="396407"/>
                  <a:pt x="345148" y="376920"/>
                </a:cubicBezTo>
                <a:cubicBezTo>
                  <a:pt x="322862" y="347420"/>
                  <a:pt x="298422" y="344298"/>
                  <a:pt x="265369" y="353880"/>
                </a:cubicBezTo>
                <a:cubicBezTo>
                  <a:pt x="232531" y="363355"/>
                  <a:pt x="206584" y="379289"/>
                  <a:pt x="188174" y="407820"/>
                </a:cubicBezTo>
                <a:cubicBezTo>
                  <a:pt x="148230" y="469619"/>
                  <a:pt x="108717" y="531634"/>
                  <a:pt x="67913" y="592787"/>
                </a:cubicBezTo>
                <a:cubicBezTo>
                  <a:pt x="43150" y="630039"/>
                  <a:pt x="33029" y="667937"/>
                  <a:pt x="57469" y="708419"/>
                </a:cubicBezTo>
                <a:cubicBezTo>
                  <a:pt x="82340" y="749546"/>
                  <a:pt x="122498" y="757298"/>
                  <a:pt x="165672" y="750515"/>
                </a:cubicBezTo>
                <a:cubicBezTo>
                  <a:pt x="257725" y="735981"/>
                  <a:pt x="349563" y="719831"/>
                  <a:pt x="441400" y="703574"/>
                </a:cubicBezTo>
                <a:cubicBezTo>
                  <a:pt x="472838" y="697975"/>
                  <a:pt x="494802" y="680318"/>
                  <a:pt x="495771" y="646404"/>
                </a:cubicBezTo>
                <a:cubicBezTo>
                  <a:pt x="497170" y="596448"/>
                  <a:pt x="496094" y="546384"/>
                  <a:pt x="496094" y="496320"/>
                </a:cubicBezTo>
                <a:cubicBezTo>
                  <a:pt x="481774" y="522159"/>
                  <a:pt x="475314" y="548214"/>
                  <a:pt x="468316" y="574054"/>
                </a:cubicBezTo>
                <a:cubicBezTo>
                  <a:pt x="462718" y="595048"/>
                  <a:pt x="449798" y="608829"/>
                  <a:pt x="427511" y="611305"/>
                </a:cubicBezTo>
                <a:cubicBezTo>
                  <a:pt x="354515" y="619703"/>
                  <a:pt x="281519" y="628101"/>
                  <a:pt x="208415" y="635638"/>
                </a:cubicBezTo>
                <a:cubicBezTo>
                  <a:pt x="192911" y="637253"/>
                  <a:pt x="171486" y="639621"/>
                  <a:pt x="169117" y="618519"/>
                </a:cubicBezTo>
                <a:cubicBezTo>
                  <a:pt x="166748" y="597417"/>
                  <a:pt x="188281" y="594940"/>
                  <a:pt x="203677" y="592895"/>
                </a:cubicBezTo>
                <a:cubicBezTo>
                  <a:pt x="262354" y="585251"/>
                  <a:pt x="321031" y="578037"/>
                  <a:pt x="379924" y="572331"/>
                </a:cubicBezTo>
                <a:cubicBezTo>
                  <a:pt x="413084" y="569101"/>
                  <a:pt x="431387" y="553813"/>
                  <a:pt x="437739" y="520221"/>
                </a:cubicBezTo>
                <a:cubicBezTo>
                  <a:pt x="444415" y="485123"/>
                  <a:pt x="455396" y="450778"/>
                  <a:pt x="464225" y="416002"/>
                </a:cubicBezTo>
                <a:cubicBezTo>
                  <a:pt x="471331" y="388333"/>
                  <a:pt x="486727" y="373152"/>
                  <a:pt x="517411" y="373260"/>
                </a:cubicBezTo>
                <a:cubicBezTo>
                  <a:pt x="547234" y="373475"/>
                  <a:pt x="564676" y="387041"/>
                  <a:pt x="571997" y="414818"/>
                </a:cubicBezTo>
                <a:cubicBezTo>
                  <a:pt x="580825" y="447763"/>
                  <a:pt x="591699" y="480386"/>
                  <a:pt x="596867" y="513869"/>
                </a:cubicBezTo>
                <a:cubicBezTo>
                  <a:pt x="603220" y="555212"/>
                  <a:pt x="626798" y="571039"/>
                  <a:pt x="665557" y="574269"/>
                </a:cubicBezTo>
                <a:cubicBezTo>
                  <a:pt x="719174" y="578683"/>
                  <a:pt x="772683" y="584605"/>
                  <a:pt x="825977" y="591280"/>
                </a:cubicBezTo>
                <a:cubicBezTo>
                  <a:pt x="842773" y="593326"/>
                  <a:pt x="867536" y="592680"/>
                  <a:pt x="866674" y="616689"/>
                </a:cubicBezTo>
                <a:cubicBezTo>
                  <a:pt x="865705" y="642959"/>
                  <a:pt x="840835" y="636607"/>
                  <a:pt x="824362" y="635422"/>
                </a:cubicBezTo>
                <a:cubicBezTo>
                  <a:pt x="781512" y="632408"/>
                  <a:pt x="738769" y="627132"/>
                  <a:pt x="695919" y="623041"/>
                </a:cubicBezTo>
                <a:cubicBezTo>
                  <a:pt x="625829" y="616366"/>
                  <a:pt x="550033" y="617873"/>
                  <a:pt x="543143" y="5166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48"/>
          <p:cNvSpPr/>
          <p:nvPr/>
        </p:nvSpPr>
        <p:spPr>
          <a:xfrm flipH="1">
            <a:off x="6554675" y="286200"/>
            <a:ext cx="2304900" cy="399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87C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1" name="Google Shape;1331;p148"/>
          <p:cNvSpPr/>
          <p:nvPr/>
        </p:nvSpPr>
        <p:spPr>
          <a:xfrm flipH="1">
            <a:off x="6554675" y="636401"/>
            <a:ext cx="2304900" cy="399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2" name="Google Shape;1332;p148"/>
          <p:cNvSpPr/>
          <p:nvPr/>
        </p:nvSpPr>
        <p:spPr>
          <a:xfrm flipH="1">
            <a:off x="1731475" y="286200"/>
            <a:ext cx="2304900" cy="399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9CB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3" name="Google Shape;1333;p148"/>
          <p:cNvSpPr/>
          <p:nvPr/>
        </p:nvSpPr>
        <p:spPr>
          <a:xfrm flipH="1">
            <a:off x="1731475" y="636401"/>
            <a:ext cx="2304900" cy="399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4" name="Google Shape;1334;p148"/>
          <p:cNvSpPr/>
          <p:nvPr/>
        </p:nvSpPr>
        <p:spPr>
          <a:xfrm flipH="1">
            <a:off x="4143075" y="286200"/>
            <a:ext cx="2304900" cy="399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9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5" name="Google Shape;1335;p148"/>
          <p:cNvSpPr/>
          <p:nvPr/>
        </p:nvSpPr>
        <p:spPr>
          <a:xfrm flipH="1">
            <a:off x="4143075" y="636401"/>
            <a:ext cx="2304900" cy="3998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36" name="Google Shape;1336;p148"/>
          <p:cNvSpPr/>
          <p:nvPr/>
        </p:nvSpPr>
        <p:spPr>
          <a:xfrm rot="-5400000">
            <a:off x="-1712925" y="2465976"/>
            <a:ext cx="3995400" cy="3681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BUSINESS PLAN</a:t>
            </a:r>
            <a:endParaRPr sz="2100">
              <a:solidFill>
                <a:schemeClr val="lt1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37" name="Google Shape;1337;p148"/>
          <p:cNvSpPr txBox="1"/>
          <p:nvPr>
            <p:ph type="title"/>
          </p:nvPr>
        </p:nvSpPr>
        <p:spPr>
          <a:xfrm>
            <a:off x="1731400" y="806900"/>
            <a:ext cx="2064000" cy="249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Tier 1 Listings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38" name="Google Shape;1338;p148"/>
          <p:cNvSpPr txBox="1"/>
          <p:nvPr>
            <p:ph idx="4" type="subTitle"/>
          </p:nvPr>
        </p:nvSpPr>
        <p:spPr>
          <a:xfrm>
            <a:off x="1731400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339" name="Google Shape;1339;p148"/>
          <p:cNvSpPr txBox="1"/>
          <p:nvPr>
            <p:ph idx="5" type="title"/>
          </p:nvPr>
        </p:nvSpPr>
        <p:spPr>
          <a:xfrm>
            <a:off x="4143075" y="806900"/>
            <a:ext cx="2064000" cy="2772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Tier 2 Listings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0" name="Google Shape;1340;p148"/>
          <p:cNvSpPr txBox="1"/>
          <p:nvPr>
            <p:ph idx="6" type="subTitle"/>
          </p:nvPr>
        </p:nvSpPr>
        <p:spPr>
          <a:xfrm>
            <a:off x="4143075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341" name="Google Shape;1341;p148"/>
          <p:cNvSpPr txBox="1"/>
          <p:nvPr>
            <p:ph idx="7" type="title"/>
          </p:nvPr>
        </p:nvSpPr>
        <p:spPr>
          <a:xfrm>
            <a:off x="6554750" y="806900"/>
            <a:ext cx="2064000" cy="2772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rriweather"/>
                <a:ea typeface="Merriweather"/>
                <a:cs typeface="Merriweather"/>
                <a:sym typeface="Merriweather"/>
              </a:rPr>
              <a:t>Tier 3 Listings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2" name="Google Shape;1342;p148"/>
          <p:cNvSpPr txBox="1"/>
          <p:nvPr>
            <p:ph idx="8" type="subTitle"/>
          </p:nvPr>
        </p:nvSpPr>
        <p:spPr>
          <a:xfrm>
            <a:off x="6554750" y="400075"/>
            <a:ext cx="1340700" cy="153900"/>
          </a:xfrm>
          <a:prstGeom prst="rect">
            <a:avLst/>
          </a:prstGeom>
        </p:spPr>
        <p:txBody>
          <a:bodyPr anchorCtr="0" anchor="t" bIns="0" lIns="18287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343" name="Google Shape;1343;p148"/>
          <p:cNvSpPr txBox="1"/>
          <p:nvPr/>
        </p:nvSpPr>
        <p:spPr>
          <a:xfrm>
            <a:off x="1731475" y="1147375"/>
            <a:ext cx="23049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Strategy:</a:t>
            </a:r>
            <a:endParaRPr b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AutoNum type="arabicPeriod"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Maintenance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AutoNum type="arabicPeriod"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Dynamic Pricing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Description:</a:t>
            </a:r>
            <a:endParaRPr b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Maintain quality of performance while steadily increasing the price (start with 10% increase) in proportion to the demand.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Example:</a:t>
            </a:r>
            <a:endParaRPr b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Holiday Periods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Action:</a:t>
            </a:r>
            <a:endParaRPr b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Tuning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4" name="Google Shape;1344;p148"/>
          <p:cNvSpPr txBox="1"/>
          <p:nvPr/>
        </p:nvSpPr>
        <p:spPr>
          <a:xfrm>
            <a:off x="4143075" y="1124075"/>
            <a:ext cx="23049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Strategy:</a:t>
            </a:r>
            <a:endParaRPr b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AutoNum type="arabicPeriod"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Experiment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AutoNum type="arabicPeriod"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Refine Advertisement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AutoNum type="arabicPeriod"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Increase </a:t>
            </a: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Amenities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Description:</a:t>
            </a:r>
            <a:endParaRPr b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Test different pricing, include excellent photos of the listing and </a:t>
            </a: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inputting keywords such as “near MRT and shopping malls.” Improving in-room amenities.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Action</a:t>
            </a: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Scaling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45" name="Google Shape;1345;p148"/>
          <p:cNvSpPr txBox="1"/>
          <p:nvPr/>
        </p:nvSpPr>
        <p:spPr>
          <a:xfrm>
            <a:off x="6554675" y="1183300"/>
            <a:ext cx="2304900" cy="3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Strategy:</a:t>
            </a:r>
            <a:endParaRPr b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AutoNum type="arabicPeriod"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Downscale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AutoNum type="arabicPeriod"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Critical Review Required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"/>
              <a:buAutoNum type="arabicPeriod"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Exit Strategy Consideration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Description:</a:t>
            </a:r>
            <a:endParaRPr b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Reassess underperforming listings and consider withdrawing or repurposing units if improvements don’t yield results.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Summary Action:</a:t>
            </a:r>
            <a:endParaRPr b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Revamping 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49"/>
          <p:cNvSpPr txBox="1"/>
          <p:nvPr>
            <p:ph idx="4294967295" type="subTitle"/>
          </p:nvPr>
        </p:nvSpPr>
        <p:spPr>
          <a:xfrm>
            <a:off x="972290" y="1630801"/>
            <a:ext cx="7199400" cy="18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i="1" lang="en-US" sz="3500">
                <a:latin typeface="Merriweather"/>
                <a:ea typeface="Merriweather"/>
                <a:cs typeface="Merriweather"/>
                <a:sym typeface="Merriweather"/>
              </a:rPr>
              <a:t>Who will benefit from this research analysis?</a:t>
            </a:r>
            <a:endParaRPr i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51" name="Google Shape;1351;p149"/>
          <p:cNvSpPr/>
          <p:nvPr/>
        </p:nvSpPr>
        <p:spPr>
          <a:xfrm>
            <a:off x="47439" y="3580199"/>
            <a:ext cx="2081700" cy="1563300"/>
          </a:xfrm>
          <a:custGeom>
            <a:rect b="b" l="l" r="r" t="t"/>
            <a:pathLst>
              <a:path extrusionOk="0" h="3240000" w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rgbClr val="FF9231"/>
          </a:solidFill>
          <a:ln>
            <a:noFill/>
          </a:ln>
        </p:spPr>
        <p:txBody>
          <a:bodyPr anchorCtr="1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AE45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0"/>
          <p:cNvSpPr/>
          <p:nvPr/>
        </p:nvSpPr>
        <p:spPr>
          <a:xfrm>
            <a:off x="4618950" y="0"/>
            <a:ext cx="4524900" cy="5143500"/>
          </a:xfrm>
          <a:prstGeom prst="rect">
            <a:avLst/>
          </a:prstGeom>
          <a:solidFill>
            <a:srgbClr val="E87C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Three people read a printed report in front of a desk. " id="1357" name="Google Shape;1357;p1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120" r="20120" t="0"/>
          <a:stretch/>
        </p:blipFill>
        <p:spPr>
          <a:xfrm>
            <a:off x="4989450" y="460050"/>
            <a:ext cx="3783900" cy="4223400"/>
          </a:xfrm>
          <a:prstGeom prst="roundRect">
            <a:avLst>
              <a:gd fmla="val 10727" name="adj"/>
            </a:avLst>
          </a:prstGeom>
          <a:noFill/>
        </p:spPr>
      </p:pic>
      <p:sp>
        <p:nvSpPr>
          <p:cNvPr id="1358" name="Google Shape;1358;p150"/>
          <p:cNvSpPr txBox="1"/>
          <p:nvPr>
            <p:ph type="title"/>
          </p:nvPr>
        </p:nvSpPr>
        <p:spPr>
          <a:xfrm>
            <a:off x="228600" y="408042"/>
            <a:ext cx="4029600" cy="299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87C4D"/>
                </a:solidFill>
              </a:rPr>
              <a:t>Persona</a:t>
            </a:r>
            <a:endParaRPr>
              <a:solidFill>
                <a:srgbClr val="E87C4D"/>
              </a:solidFill>
            </a:endParaRPr>
          </a:p>
        </p:txBody>
      </p:sp>
      <p:sp>
        <p:nvSpPr>
          <p:cNvPr id="1359" name="Google Shape;1359;p150"/>
          <p:cNvSpPr txBox="1"/>
          <p:nvPr/>
        </p:nvSpPr>
        <p:spPr>
          <a:xfrm>
            <a:off x="34175" y="1360250"/>
            <a:ext cx="1964100" cy="21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About Alex:</a:t>
            </a:r>
            <a:endParaRPr b="1" sz="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Full-time Airbnb host managing 5+ listings across Bangkok.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Actively looking to expand into new districts but skeptical about the return of investment.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0" name="Google Shape;1360;p150"/>
          <p:cNvSpPr txBox="1"/>
          <p:nvPr/>
        </p:nvSpPr>
        <p:spPr>
          <a:xfrm>
            <a:off x="2036250" y="1393275"/>
            <a:ext cx="2488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Merriweather"/>
                <a:ea typeface="Merriweather"/>
                <a:cs typeface="Merriweather"/>
                <a:sym typeface="Merriweather"/>
              </a:rPr>
              <a:t>Pain Points:</a:t>
            </a:r>
            <a:endParaRPr b="1"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“Some units sit empty while others are always booked.”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“I’m guessing on pricing without understanding local demand.”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1" name="Google Shape;1361;p150"/>
          <p:cNvSpPr txBox="1"/>
          <p:nvPr/>
        </p:nvSpPr>
        <p:spPr>
          <a:xfrm>
            <a:off x="-2575" y="3752525"/>
            <a:ext cx="2037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Merriweather"/>
                <a:ea typeface="Merriweather"/>
                <a:cs typeface="Merriweather"/>
                <a:sym typeface="Merriweather"/>
              </a:rPr>
              <a:t>Goals &amp; Needs</a:t>
            </a:r>
            <a:endParaRPr b="1"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Prioritize profitable expansions by investing in higher performing zones.</a:t>
            </a:r>
            <a:br>
              <a:rPr lang="en-US" sz="900">
                <a:latin typeface="Merriweather"/>
                <a:ea typeface="Merriweather"/>
                <a:cs typeface="Merriweather"/>
                <a:sym typeface="Merriweather"/>
              </a:rPr>
            </a:b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Avoid revenue loss from lower performing areas.</a:t>
            </a:r>
            <a:br>
              <a:rPr lang="en-US" sz="900">
                <a:latin typeface="Merriweather"/>
                <a:ea typeface="Merriweather"/>
                <a:cs typeface="Merriweather"/>
                <a:sym typeface="Merriweather"/>
              </a:rPr>
            </a:b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 sz="900">
                <a:latin typeface="Merriweather"/>
                <a:ea typeface="Merriweather"/>
                <a:cs typeface="Merriweather"/>
                <a:sym typeface="Merriweather"/>
              </a:rPr>
            </a:b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2" name="Google Shape;1362;p150"/>
          <p:cNvSpPr txBox="1"/>
          <p:nvPr/>
        </p:nvSpPr>
        <p:spPr>
          <a:xfrm>
            <a:off x="2163313" y="3662250"/>
            <a:ext cx="23874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900">
                <a:latin typeface="Merriweather"/>
                <a:ea typeface="Merriweather"/>
                <a:cs typeface="Merriweather"/>
                <a:sym typeface="Merriweather"/>
              </a:rPr>
              <a:t>How the Tier System Helps Alex</a:t>
            </a:r>
            <a:endParaRPr b="1"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-US" sz="90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Removes guesswork in neighborhood selection.</a:t>
            </a:r>
            <a:endParaRPr sz="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900">
                <a:latin typeface="Merriweather"/>
                <a:ea typeface="Merriweather"/>
                <a:cs typeface="Merriweather"/>
                <a:sym typeface="Merriweather"/>
              </a:rPr>
              <a:t> Focuses attention on high-potential zones and help make smarter resource allocation for scaling operations.</a:t>
            </a:r>
            <a:endParaRPr sz="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63" name="Google Shape;1363;p150"/>
          <p:cNvSpPr txBox="1"/>
          <p:nvPr/>
        </p:nvSpPr>
        <p:spPr>
          <a:xfrm>
            <a:off x="743400" y="8400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900">
                <a:latin typeface="Merriweather"/>
                <a:ea typeface="Merriweather"/>
                <a:cs typeface="Merriweather"/>
                <a:sym typeface="Merriweather"/>
              </a:rPr>
              <a:t>Alex Smith – The Strategic Airbnb Host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51"/>
          <p:cNvSpPr txBox="1"/>
          <p:nvPr>
            <p:ph type="title"/>
          </p:nvPr>
        </p:nvSpPr>
        <p:spPr>
          <a:xfrm>
            <a:off x="309798" y="628823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369" name="Google Shape;1369;p151"/>
          <p:cNvSpPr txBox="1"/>
          <p:nvPr>
            <p:ph idx="4294967295" type="subTitle"/>
          </p:nvPr>
        </p:nvSpPr>
        <p:spPr>
          <a:xfrm>
            <a:off x="1984558" y="1855261"/>
            <a:ext cx="436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>
                <a:solidFill>
                  <a:srgbClr val="000000"/>
                </a:solidFill>
              </a:rPr>
              <a:t>based on performance allows hosts to tailor pricing, marketing, expansion strategies to the specific demands of each area.</a:t>
            </a:r>
            <a:endParaRPr/>
          </a:p>
        </p:txBody>
      </p:sp>
      <p:sp>
        <p:nvSpPr>
          <p:cNvPr id="1370" name="Google Shape;1370;p151"/>
          <p:cNvSpPr txBox="1"/>
          <p:nvPr>
            <p:ph idx="4294967295" type="subTitle"/>
          </p:nvPr>
        </p:nvSpPr>
        <p:spPr>
          <a:xfrm>
            <a:off x="1984549" y="1584262"/>
            <a:ext cx="436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2000">
                <a:latin typeface="Archivo Black"/>
                <a:ea typeface="Archivo Black"/>
                <a:cs typeface="Archivo Black"/>
                <a:sym typeface="Archivo Black"/>
              </a:rPr>
              <a:t>Neighborhood Classifications</a:t>
            </a:r>
            <a:endParaRPr/>
          </a:p>
        </p:txBody>
      </p:sp>
      <p:sp>
        <p:nvSpPr>
          <p:cNvPr id="1371" name="Google Shape;1371;p151"/>
          <p:cNvSpPr txBox="1"/>
          <p:nvPr>
            <p:ph idx="4294967295" type="subTitle"/>
          </p:nvPr>
        </p:nvSpPr>
        <p:spPr>
          <a:xfrm>
            <a:off x="1984558" y="2931617"/>
            <a:ext cx="436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>
                <a:solidFill>
                  <a:srgbClr val="000000"/>
                </a:solidFill>
              </a:rPr>
              <a:t>such as near MRT stations, shopping centers, or touristy spots that mostly can be found in Central areas tend to increase guest appeal.</a:t>
            </a:r>
            <a:endParaRPr/>
          </a:p>
        </p:txBody>
      </p:sp>
      <p:sp>
        <p:nvSpPr>
          <p:cNvPr id="1372" name="Google Shape;1372;p151"/>
          <p:cNvSpPr txBox="1"/>
          <p:nvPr>
            <p:ph idx="4294967295" type="subTitle"/>
          </p:nvPr>
        </p:nvSpPr>
        <p:spPr>
          <a:xfrm>
            <a:off x="1984549" y="2660593"/>
            <a:ext cx="436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2000">
                <a:latin typeface="Archivo Black"/>
                <a:ea typeface="Archivo Black"/>
                <a:cs typeface="Archivo Black"/>
                <a:sym typeface="Archivo Black"/>
              </a:rPr>
              <a:t>Strategic Location</a:t>
            </a:r>
            <a:endParaRPr/>
          </a:p>
        </p:txBody>
      </p:sp>
      <p:sp>
        <p:nvSpPr>
          <p:cNvPr id="1373" name="Google Shape;1373;p151"/>
          <p:cNvSpPr txBox="1"/>
          <p:nvPr>
            <p:ph idx="4294967295" type="subTitle"/>
          </p:nvPr>
        </p:nvSpPr>
        <p:spPr>
          <a:xfrm>
            <a:off x="1984558" y="4159389"/>
            <a:ext cx="4368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>
                <a:solidFill>
                  <a:srgbClr val="000000"/>
                </a:solidFill>
              </a:rPr>
              <a:t>as it help hosts in deciding where to allocate their resources.</a:t>
            </a:r>
            <a:endParaRPr/>
          </a:p>
        </p:txBody>
      </p:sp>
      <p:sp>
        <p:nvSpPr>
          <p:cNvPr id="1374" name="Google Shape;1374;p151"/>
          <p:cNvSpPr txBox="1"/>
          <p:nvPr>
            <p:ph idx="4294967295" type="subTitle"/>
          </p:nvPr>
        </p:nvSpPr>
        <p:spPr>
          <a:xfrm>
            <a:off x="1984549" y="3847590"/>
            <a:ext cx="43680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400"/>
              <a:buFont typeface="Assistant"/>
              <a:buNone/>
            </a:pPr>
            <a:r>
              <a:rPr lang="en-US" sz="2000">
                <a:latin typeface="Archivo Black"/>
                <a:ea typeface="Archivo Black"/>
                <a:cs typeface="Archivo Black"/>
                <a:sym typeface="Archivo Black"/>
              </a:rPr>
              <a:t>Data is Key</a:t>
            </a:r>
            <a:endParaRPr/>
          </a:p>
        </p:txBody>
      </p:sp>
      <p:grpSp>
        <p:nvGrpSpPr>
          <p:cNvPr id="1375" name="Google Shape;1375;p151"/>
          <p:cNvGrpSpPr/>
          <p:nvPr/>
        </p:nvGrpSpPr>
        <p:grpSpPr>
          <a:xfrm>
            <a:off x="1083518" y="2955523"/>
            <a:ext cx="340186" cy="340116"/>
            <a:chOff x="1083518" y="2955523"/>
            <a:chExt cx="340186" cy="340116"/>
          </a:xfrm>
        </p:grpSpPr>
        <p:sp>
          <p:nvSpPr>
            <p:cNvPr id="1376" name="Google Shape;1376;p151"/>
            <p:cNvSpPr/>
            <p:nvPr/>
          </p:nvSpPr>
          <p:spPr>
            <a:xfrm>
              <a:off x="1083518" y="2955523"/>
              <a:ext cx="340186" cy="340116"/>
            </a:xfrm>
            <a:custGeom>
              <a:rect b="b" l="l" r="r" t="t"/>
              <a:pathLst>
                <a:path extrusionOk="0" h="19322" w="19326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51"/>
            <p:cNvSpPr/>
            <p:nvPr/>
          </p:nvSpPr>
          <p:spPr>
            <a:xfrm>
              <a:off x="1343326" y="3115598"/>
              <a:ext cx="39811" cy="19944"/>
            </a:xfrm>
            <a:custGeom>
              <a:rect b="b" l="l" r="r" t="t"/>
              <a:pathLst>
                <a:path extrusionOk="0" h="1133" w="2262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51"/>
            <p:cNvSpPr/>
            <p:nvPr/>
          </p:nvSpPr>
          <p:spPr>
            <a:xfrm>
              <a:off x="1203789" y="3195315"/>
              <a:ext cx="99630" cy="19961"/>
            </a:xfrm>
            <a:custGeom>
              <a:rect b="b" l="l" r="r" t="t"/>
              <a:pathLst>
                <a:path extrusionOk="0" h="1134" w="566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51"/>
            <p:cNvSpPr/>
            <p:nvPr/>
          </p:nvSpPr>
          <p:spPr>
            <a:xfrm>
              <a:off x="1203789" y="3235192"/>
              <a:ext cx="99630" cy="19944"/>
            </a:xfrm>
            <a:custGeom>
              <a:rect b="b" l="l" r="r" t="t"/>
              <a:pathLst>
                <a:path extrusionOk="0" h="1133" w="566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p151"/>
          <p:cNvGrpSpPr/>
          <p:nvPr/>
        </p:nvGrpSpPr>
        <p:grpSpPr>
          <a:xfrm>
            <a:off x="1081826" y="1899784"/>
            <a:ext cx="343568" cy="298943"/>
            <a:chOff x="1081826" y="1899784"/>
            <a:chExt cx="343568" cy="298943"/>
          </a:xfrm>
        </p:grpSpPr>
        <p:sp>
          <p:nvSpPr>
            <p:cNvPr id="1381" name="Google Shape;1381;p151"/>
            <p:cNvSpPr/>
            <p:nvPr/>
          </p:nvSpPr>
          <p:spPr>
            <a:xfrm>
              <a:off x="1384557" y="2019370"/>
              <a:ext cx="39887" cy="19944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51"/>
            <p:cNvSpPr/>
            <p:nvPr/>
          </p:nvSpPr>
          <p:spPr>
            <a:xfrm>
              <a:off x="1381210" y="1959540"/>
              <a:ext cx="44182" cy="39922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51"/>
            <p:cNvSpPr/>
            <p:nvPr/>
          </p:nvSpPr>
          <p:spPr>
            <a:xfrm>
              <a:off x="1383606" y="2059192"/>
              <a:ext cx="41788" cy="3990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51"/>
            <p:cNvSpPr/>
            <p:nvPr/>
          </p:nvSpPr>
          <p:spPr>
            <a:xfrm>
              <a:off x="1081826" y="1899784"/>
              <a:ext cx="282133" cy="298943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5" name="Google Shape;1385;p151"/>
          <p:cNvSpPr/>
          <p:nvPr/>
        </p:nvSpPr>
        <p:spPr>
          <a:xfrm>
            <a:off x="1114077" y="4031809"/>
            <a:ext cx="279052" cy="340186"/>
          </a:xfrm>
          <a:custGeom>
            <a:rect b="b" l="l" r="r" t="t"/>
            <a:pathLst>
              <a:path extrusionOk="0" h="19326" w="15853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6" name="Google Shape;1386;p151"/>
          <p:cNvGrpSpPr/>
          <p:nvPr/>
        </p:nvGrpSpPr>
        <p:grpSpPr>
          <a:xfrm>
            <a:off x="6087643" y="950"/>
            <a:ext cx="3068872" cy="3792913"/>
            <a:chOff x="6087643" y="950"/>
            <a:chExt cx="3068872" cy="3792913"/>
          </a:xfrm>
        </p:grpSpPr>
        <p:sp>
          <p:nvSpPr>
            <p:cNvPr id="1387" name="Google Shape;1387;p151"/>
            <p:cNvSpPr/>
            <p:nvPr/>
          </p:nvSpPr>
          <p:spPr>
            <a:xfrm rot="-5400000">
              <a:off x="5745044" y="343638"/>
              <a:ext cx="3745437" cy="3060238"/>
            </a:xfrm>
            <a:custGeom>
              <a:rect b="b" l="l" r="r" t="t"/>
              <a:pathLst>
                <a:path extrusionOk="0" h="1252912" w="1533444">
                  <a:moveTo>
                    <a:pt x="1519635" y="0"/>
                  </a:moveTo>
                  <a:lnTo>
                    <a:pt x="1533444" y="0"/>
                  </a:lnTo>
                  <a:lnTo>
                    <a:pt x="1533444" y="54342"/>
                  </a:lnTo>
                  <a:lnTo>
                    <a:pt x="1512470" y="74434"/>
                  </a:lnTo>
                  <a:cubicBezTo>
                    <a:pt x="1401592" y="217101"/>
                    <a:pt x="1370577" y="642779"/>
                    <a:pt x="1256598" y="814135"/>
                  </a:cubicBezTo>
                  <a:cubicBezTo>
                    <a:pt x="1142619" y="985492"/>
                    <a:pt x="1020110" y="1030463"/>
                    <a:pt x="828594" y="1102572"/>
                  </a:cubicBezTo>
                  <a:cubicBezTo>
                    <a:pt x="637079" y="1174682"/>
                    <a:pt x="305996" y="1208798"/>
                    <a:pt x="107502" y="1246791"/>
                  </a:cubicBezTo>
                  <a:lnTo>
                    <a:pt x="73236" y="1252912"/>
                  </a:lnTo>
                  <a:lnTo>
                    <a:pt x="0" y="1252912"/>
                  </a:lnTo>
                  <a:lnTo>
                    <a:pt x="34266" y="1246791"/>
                  </a:lnTo>
                  <a:cubicBezTo>
                    <a:pt x="232761" y="1208798"/>
                    <a:pt x="563843" y="1174682"/>
                    <a:pt x="755359" y="1102572"/>
                  </a:cubicBezTo>
                  <a:cubicBezTo>
                    <a:pt x="946875" y="1030463"/>
                    <a:pt x="1069383" y="985492"/>
                    <a:pt x="1183362" y="814135"/>
                  </a:cubicBezTo>
                  <a:cubicBezTo>
                    <a:pt x="1297341" y="642779"/>
                    <a:pt x="1328356" y="217101"/>
                    <a:pt x="1439234" y="74434"/>
                  </a:cubicBezTo>
                  <a:cubicBezTo>
                    <a:pt x="1460023" y="47683"/>
                    <a:pt x="1484466" y="24804"/>
                    <a:pt x="1511012" y="5673"/>
                  </a:cubicBezTo>
                  <a:lnTo>
                    <a:pt x="1519635" y="0"/>
                  </a:lnTo>
                  <a:close/>
                </a:path>
              </a:pathLst>
            </a:custGeom>
            <a:solidFill>
              <a:srgbClr val="F9CB3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51"/>
            <p:cNvSpPr/>
            <p:nvPr/>
          </p:nvSpPr>
          <p:spPr>
            <a:xfrm rot="-5400000">
              <a:off x="6105644" y="365525"/>
              <a:ext cx="3406924" cy="2677774"/>
            </a:xfrm>
            <a:custGeom>
              <a:rect b="b" l="l" r="r" t="t"/>
              <a:pathLst>
                <a:path extrusionOk="0" h="1096325" w="1394851">
                  <a:moveTo>
                    <a:pt x="1394851" y="0"/>
                  </a:moveTo>
                  <a:lnTo>
                    <a:pt x="1394851" y="1096325"/>
                  </a:lnTo>
                  <a:lnTo>
                    <a:pt x="0" y="1096325"/>
                  </a:lnTo>
                  <a:lnTo>
                    <a:pt x="34266" y="1090204"/>
                  </a:lnTo>
                  <a:cubicBezTo>
                    <a:pt x="232761" y="1052211"/>
                    <a:pt x="563843" y="1018095"/>
                    <a:pt x="755359" y="945985"/>
                  </a:cubicBezTo>
                  <a:cubicBezTo>
                    <a:pt x="946875" y="873876"/>
                    <a:pt x="1069383" y="828905"/>
                    <a:pt x="1183362" y="657548"/>
                  </a:cubicBezTo>
                  <a:cubicBezTo>
                    <a:pt x="1268846" y="529031"/>
                    <a:pt x="1307663" y="257458"/>
                    <a:pt x="1368506" y="69516"/>
                  </a:cubicBezTo>
                  <a:lnTo>
                    <a:pt x="1394851" y="0"/>
                  </a:lnTo>
                  <a:close/>
                </a:path>
              </a:pathLst>
            </a:custGeom>
            <a:solidFill>
              <a:srgbClr val="E87D4D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51"/>
            <p:cNvSpPr/>
            <p:nvPr/>
          </p:nvSpPr>
          <p:spPr>
            <a:xfrm rot="-5400000">
              <a:off x="9039503" y="3676851"/>
              <a:ext cx="226246" cy="7779"/>
            </a:xfrm>
            <a:custGeom>
              <a:rect b="b" l="l" r="r" t="t"/>
              <a:pathLst>
                <a:path extrusionOk="0" h="3185" w="92629">
                  <a:moveTo>
                    <a:pt x="19393" y="0"/>
                  </a:moveTo>
                  <a:lnTo>
                    <a:pt x="92629" y="0"/>
                  </a:lnTo>
                  <a:lnTo>
                    <a:pt x="87590" y="900"/>
                  </a:lnTo>
                  <a:lnTo>
                    <a:pt x="73236" y="3185"/>
                  </a:lnTo>
                  <a:lnTo>
                    <a:pt x="0" y="3185"/>
                  </a:lnTo>
                  <a:lnTo>
                    <a:pt x="14354" y="900"/>
                  </a:lnTo>
                  <a:lnTo>
                    <a:pt x="19393" y="0"/>
                  </a:lnTo>
                  <a:close/>
                </a:path>
              </a:pathLst>
            </a:custGeom>
            <a:solidFill>
              <a:srgbClr val="FF976E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0" name="Google Shape;1390;p151"/>
          <p:cNvGrpSpPr/>
          <p:nvPr/>
        </p:nvGrpSpPr>
        <p:grpSpPr>
          <a:xfrm>
            <a:off x="897473" y="1665767"/>
            <a:ext cx="712288" cy="708724"/>
            <a:chOff x="5126208" y="4158471"/>
            <a:chExt cx="365163" cy="363355"/>
          </a:xfrm>
        </p:grpSpPr>
        <p:sp>
          <p:nvSpPr>
            <p:cNvPr id="1391" name="Google Shape;1391;p151"/>
            <p:cNvSpPr/>
            <p:nvPr/>
          </p:nvSpPr>
          <p:spPr>
            <a:xfrm>
              <a:off x="5202140" y="4308506"/>
              <a:ext cx="214208" cy="213320"/>
            </a:xfrm>
            <a:custGeom>
              <a:rect b="b" l="l" r="r" t="t"/>
              <a:pathLst>
                <a:path extrusionOk="0" h="7436" w="7465">
                  <a:moveTo>
                    <a:pt x="3686" y="1465"/>
                  </a:moveTo>
                  <a:cubicBezTo>
                    <a:pt x="3836" y="1465"/>
                    <a:pt x="3985" y="1544"/>
                    <a:pt x="4064" y="1702"/>
                  </a:cubicBezTo>
                  <a:lnTo>
                    <a:pt x="4537" y="2678"/>
                  </a:lnTo>
                  <a:lnTo>
                    <a:pt x="5608" y="2836"/>
                  </a:lnTo>
                  <a:cubicBezTo>
                    <a:pt x="5955" y="2867"/>
                    <a:pt x="6081" y="3308"/>
                    <a:pt x="5829" y="3561"/>
                  </a:cubicBezTo>
                  <a:lnTo>
                    <a:pt x="5041" y="4285"/>
                  </a:lnTo>
                  <a:lnTo>
                    <a:pt x="5261" y="5356"/>
                  </a:lnTo>
                  <a:cubicBezTo>
                    <a:pt x="5286" y="5630"/>
                    <a:pt x="5075" y="5845"/>
                    <a:pt x="4845" y="5845"/>
                  </a:cubicBezTo>
                  <a:cubicBezTo>
                    <a:pt x="4784" y="5845"/>
                    <a:pt x="4722" y="5830"/>
                    <a:pt x="4663" y="5797"/>
                  </a:cubicBezTo>
                  <a:lnTo>
                    <a:pt x="3686" y="5262"/>
                  </a:lnTo>
                  <a:lnTo>
                    <a:pt x="2678" y="5797"/>
                  </a:lnTo>
                  <a:cubicBezTo>
                    <a:pt x="2616" y="5828"/>
                    <a:pt x="2553" y="5842"/>
                    <a:pt x="2492" y="5842"/>
                  </a:cubicBezTo>
                  <a:cubicBezTo>
                    <a:pt x="2244" y="5842"/>
                    <a:pt x="2035" y="5609"/>
                    <a:pt x="2111" y="5356"/>
                  </a:cubicBezTo>
                  <a:lnTo>
                    <a:pt x="2300" y="4285"/>
                  </a:lnTo>
                  <a:lnTo>
                    <a:pt x="1512" y="3561"/>
                  </a:lnTo>
                  <a:cubicBezTo>
                    <a:pt x="1323" y="3308"/>
                    <a:pt x="1418" y="2867"/>
                    <a:pt x="1796" y="2836"/>
                  </a:cubicBezTo>
                  <a:lnTo>
                    <a:pt x="2836" y="2678"/>
                  </a:lnTo>
                  <a:lnTo>
                    <a:pt x="3308" y="1702"/>
                  </a:lnTo>
                  <a:cubicBezTo>
                    <a:pt x="3387" y="1544"/>
                    <a:pt x="3537" y="1465"/>
                    <a:pt x="3686" y="1465"/>
                  </a:cubicBezTo>
                  <a:close/>
                  <a:moveTo>
                    <a:pt x="3718" y="0"/>
                  </a:moveTo>
                  <a:cubicBezTo>
                    <a:pt x="1670" y="0"/>
                    <a:pt x="32" y="1670"/>
                    <a:pt x="32" y="3750"/>
                  </a:cubicBezTo>
                  <a:cubicBezTo>
                    <a:pt x="0" y="5766"/>
                    <a:pt x="1670" y="7436"/>
                    <a:pt x="3718" y="7436"/>
                  </a:cubicBezTo>
                  <a:cubicBezTo>
                    <a:pt x="5765" y="7436"/>
                    <a:pt x="7404" y="5797"/>
                    <a:pt x="7467" y="3750"/>
                  </a:cubicBezTo>
                  <a:cubicBezTo>
                    <a:pt x="7467" y="1702"/>
                    <a:pt x="5797" y="32"/>
                    <a:pt x="3718" y="0"/>
                  </a:cubicBezTo>
                  <a:close/>
                </a:path>
              </a:pathLst>
            </a:custGeom>
            <a:solidFill>
              <a:srgbClr val="FF9231"/>
            </a:solidFill>
            <a:ln>
              <a:noFill/>
            </a:ln>
          </p:spPr>
          <p:txBody>
            <a:bodyPr anchorCtr="0" anchor="ctr" bIns="133700" lIns="133700" spcFirstLastPara="1" rIns="133700" wrap="square" tIns="13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48"/>
                <a:buFont typeface="Calibri"/>
                <a:buNone/>
              </a:pPr>
              <a:r>
                <a:t/>
              </a:r>
              <a:endParaRPr b="0" i="0" sz="2048" u="none" cap="none" strike="noStrike">
                <a:solidFill>
                  <a:srgbClr val="AE45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51"/>
            <p:cNvSpPr/>
            <p:nvPr/>
          </p:nvSpPr>
          <p:spPr>
            <a:xfrm>
              <a:off x="5317812" y="4160620"/>
              <a:ext cx="173559" cy="169600"/>
            </a:xfrm>
            <a:custGeom>
              <a:rect b="b" l="l" r="r" t="t"/>
              <a:pathLst>
                <a:path extrusionOk="0" h="5912" w="6050">
                  <a:moveTo>
                    <a:pt x="3829" y="0"/>
                  </a:moveTo>
                  <a:cubicBezTo>
                    <a:pt x="3706" y="0"/>
                    <a:pt x="3580" y="47"/>
                    <a:pt x="3498" y="146"/>
                  </a:cubicBezTo>
                  <a:lnTo>
                    <a:pt x="1" y="4336"/>
                  </a:lnTo>
                  <a:cubicBezTo>
                    <a:pt x="1229" y="4399"/>
                    <a:pt x="2332" y="4998"/>
                    <a:pt x="3088" y="5912"/>
                  </a:cubicBezTo>
                  <a:lnTo>
                    <a:pt x="5861" y="2446"/>
                  </a:lnTo>
                  <a:cubicBezTo>
                    <a:pt x="6050" y="2289"/>
                    <a:pt x="6050" y="2037"/>
                    <a:pt x="5924" y="1879"/>
                  </a:cubicBezTo>
                  <a:lnTo>
                    <a:pt x="4128" y="115"/>
                  </a:lnTo>
                  <a:cubicBezTo>
                    <a:pt x="4053" y="40"/>
                    <a:pt x="3942" y="0"/>
                    <a:pt x="3829" y="0"/>
                  </a:cubicBezTo>
                  <a:close/>
                </a:path>
              </a:pathLst>
            </a:custGeom>
            <a:solidFill>
              <a:srgbClr val="FF9231"/>
            </a:solidFill>
            <a:ln>
              <a:noFill/>
            </a:ln>
          </p:spPr>
          <p:txBody>
            <a:bodyPr anchorCtr="0" anchor="ctr" bIns="133700" lIns="133700" spcFirstLastPara="1" rIns="133700" wrap="square" tIns="13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48"/>
                <a:buFont typeface="Calibri"/>
                <a:buNone/>
              </a:pPr>
              <a:r>
                <a:t/>
              </a:r>
              <a:endParaRPr b="0" i="0" sz="2048" u="none" cap="none" strike="noStrike">
                <a:solidFill>
                  <a:srgbClr val="AE45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51"/>
            <p:cNvSpPr/>
            <p:nvPr/>
          </p:nvSpPr>
          <p:spPr>
            <a:xfrm>
              <a:off x="5223830" y="4158471"/>
              <a:ext cx="169945" cy="103083"/>
            </a:xfrm>
            <a:custGeom>
              <a:rect b="b" l="l" r="r" t="t"/>
              <a:pathLst>
                <a:path extrusionOk="0" h="3593" w="5924">
                  <a:moveTo>
                    <a:pt x="0" y="1"/>
                  </a:moveTo>
                  <a:lnTo>
                    <a:pt x="2962" y="3592"/>
                  </a:lnTo>
                  <a:lnTo>
                    <a:pt x="5923" y="1"/>
                  </a:lnTo>
                  <a:close/>
                </a:path>
              </a:pathLst>
            </a:custGeom>
            <a:solidFill>
              <a:srgbClr val="FF9231"/>
            </a:solidFill>
            <a:ln>
              <a:noFill/>
            </a:ln>
          </p:spPr>
          <p:txBody>
            <a:bodyPr anchorCtr="0" anchor="ctr" bIns="133700" lIns="133700" spcFirstLastPara="1" rIns="133700" wrap="square" tIns="13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48"/>
                <a:buFont typeface="Calibri"/>
                <a:buNone/>
              </a:pPr>
              <a:r>
                <a:t/>
              </a:r>
              <a:endParaRPr b="0" i="0" sz="2048" u="none" cap="none" strike="noStrike">
                <a:solidFill>
                  <a:srgbClr val="AE45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51"/>
            <p:cNvSpPr/>
            <p:nvPr/>
          </p:nvSpPr>
          <p:spPr>
            <a:xfrm>
              <a:off x="5126208" y="4160620"/>
              <a:ext cx="170834" cy="168711"/>
            </a:xfrm>
            <a:custGeom>
              <a:rect b="b" l="l" r="r" t="t"/>
              <a:pathLst>
                <a:path extrusionOk="0" h="5881" w="5955">
                  <a:moveTo>
                    <a:pt x="2194" y="0"/>
                  </a:moveTo>
                  <a:cubicBezTo>
                    <a:pt x="2084" y="0"/>
                    <a:pt x="1965" y="40"/>
                    <a:pt x="1859" y="115"/>
                  </a:cubicBezTo>
                  <a:lnTo>
                    <a:pt x="95" y="1879"/>
                  </a:lnTo>
                  <a:cubicBezTo>
                    <a:pt x="1" y="2037"/>
                    <a:pt x="1" y="2289"/>
                    <a:pt x="95" y="2446"/>
                  </a:cubicBezTo>
                  <a:lnTo>
                    <a:pt x="2899" y="5880"/>
                  </a:lnTo>
                  <a:cubicBezTo>
                    <a:pt x="3655" y="4998"/>
                    <a:pt x="4758" y="4399"/>
                    <a:pt x="5955" y="4305"/>
                  </a:cubicBezTo>
                  <a:lnTo>
                    <a:pt x="2490" y="146"/>
                  </a:lnTo>
                  <a:cubicBezTo>
                    <a:pt x="2424" y="47"/>
                    <a:pt x="2315" y="0"/>
                    <a:pt x="2194" y="0"/>
                  </a:cubicBezTo>
                  <a:close/>
                </a:path>
              </a:pathLst>
            </a:custGeom>
            <a:solidFill>
              <a:srgbClr val="FF9231"/>
            </a:solidFill>
            <a:ln>
              <a:noFill/>
            </a:ln>
          </p:spPr>
          <p:txBody>
            <a:bodyPr anchorCtr="0" anchor="ctr" bIns="133700" lIns="133700" spcFirstLastPara="1" rIns="133700" wrap="square" tIns="133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48"/>
                <a:buFont typeface="Calibri"/>
                <a:buNone/>
              </a:pPr>
              <a:r>
                <a:t/>
              </a:r>
              <a:endParaRPr b="0" i="0" sz="2048" u="none" cap="none" strike="noStrike">
                <a:solidFill>
                  <a:srgbClr val="AE45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5" name="Google Shape;1395;p151"/>
          <p:cNvSpPr/>
          <p:nvPr/>
        </p:nvSpPr>
        <p:spPr>
          <a:xfrm>
            <a:off x="898509" y="2771065"/>
            <a:ext cx="710206" cy="709053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FF9231"/>
          </a:solidFill>
          <a:ln>
            <a:noFill/>
          </a:ln>
        </p:spPr>
        <p:txBody>
          <a:bodyPr anchorCtr="1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96" name="Google Shape;1396;p151"/>
          <p:cNvSpPr/>
          <p:nvPr/>
        </p:nvSpPr>
        <p:spPr>
          <a:xfrm>
            <a:off x="916870" y="3945301"/>
            <a:ext cx="673485" cy="670725"/>
          </a:xfrm>
          <a:custGeom>
            <a:rect b="b" l="l" r="r" t="t"/>
            <a:pathLst>
              <a:path extrusionOk="0" h="376812" w="341005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rgbClr val="FF9231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t/>
            </a:r>
            <a:endParaRPr b="0" i="0" sz="1050" u="none" cap="none" strike="noStrik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52"/>
          <p:cNvSpPr txBox="1"/>
          <p:nvPr>
            <p:ph type="title"/>
          </p:nvPr>
        </p:nvSpPr>
        <p:spPr>
          <a:xfrm>
            <a:off x="430252" y="1781434"/>
            <a:ext cx="4476902" cy="1016401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9140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4800"/>
              <a:buFont typeface="Archivo Black"/>
              <a:buNone/>
            </a:pPr>
            <a:r>
              <a:rPr b="1" lang="en-US" sz="4800">
                <a:solidFill>
                  <a:srgbClr val="A6A6A6"/>
                </a:solidFill>
              </a:rPr>
              <a:t>Thank you!</a:t>
            </a:r>
            <a:endParaRPr/>
          </a:p>
        </p:txBody>
      </p:sp>
      <p:sp>
        <p:nvSpPr>
          <p:cNvPr id="1402" name="Google Shape;1402;p152"/>
          <p:cNvSpPr/>
          <p:nvPr/>
        </p:nvSpPr>
        <p:spPr>
          <a:xfrm>
            <a:off x="3240743" y="0"/>
            <a:ext cx="5364409" cy="51434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62471" y="0"/>
                </a:lnTo>
                <a:lnTo>
                  <a:pt x="120000" y="60000"/>
                </a:lnTo>
                <a:lnTo>
                  <a:pt x="62471" y="120000"/>
                </a:lnTo>
                <a:lnTo>
                  <a:pt x="0" y="120000"/>
                </a:lnTo>
                <a:lnTo>
                  <a:pt x="57529" y="60000"/>
                </a:lnTo>
                <a:close/>
              </a:path>
            </a:pathLst>
          </a:custGeom>
          <a:solidFill>
            <a:srgbClr val="FF9231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2600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3" name="Google Shape;1403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0353" y="0"/>
            <a:ext cx="4087175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4" name="Google Shape;1404;p152"/>
          <p:cNvGrpSpPr/>
          <p:nvPr/>
        </p:nvGrpSpPr>
        <p:grpSpPr>
          <a:xfrm>
            <a:off x="1661272" y="666240"/>
            <a:ext cx="1868128" cy="1228212"/>
            <a:chOff x="1661272" y="666240"/>
            <a:chExt cx="1868128" cy="1228212"/>
          </a:xfrm>
        </p:grpSpPr>
        <p:sp>
          <p:nvSpPr>
            <p:cNvPr id="1405" name="Google Shape;1405;p152"/>
            <p:cNvSpPr/>
            <p:nvPr/>
          </p:nvSpPr>
          <p:spPr>
            <a:xfrm>
              <a:off x="1661272" y="666240"/>
              <a:ext cx="1868128" cy="1228212"/>
            </a:xfrm>
            <a:custGeom>
              <a:rect b="b" l="l" r="r" t="t"/>
              <a:pathLst>
                <a:path extrusionOk="0" h="796206" w="1211041">
                  <a:moveTo>
                    <a:pt x="680070" y="539721"/>
                  </a:moveTo>
                  <a:cubicBezTo>
                    <a:pt x="672149" y="564653"/>
                    <a:pt x="665007" y="589845"/>
                    <a:pt x="656047" y="614258"/>
                  </a:cubicBezTo>
                  <a:cubicBezTo>
                    <a:pt x="641244" y="654513"/>
                    <a:pt x="619688" y="689574"/>
                    <a:pt x="579822" y="710481"/>
                  </a:cubicBezTo>
                  <a:cubicBezTo>
                    <a:pt x="564239" y="718662"/>
                    <a:pt x="559175" y="734374"/>
                    <a:pt x="556708" y="751386"/>
                  </a:cubicBezTo>
                  <a:cubicBezTo>
                    <a:pt x="552812" y="779175"/>
                    <a:pt x="537229" y="785797"/>
                    <a:pt x="515024" y="769565"/>
                  </a:cubicBezTo>
                  <a:cubicBezTo>
                    <a:pt x="492689" y="753333"/>
                    <a:pt x="474639" y="733465"/>
                    <a:pt x="462303" y="708403"/>
                  </a:cubicBezTo>
                  <a:cubicBezTo>
                    <a:pt x="455550" y="694768"/>
                    <a:pt x="457238" y="684510"/>
                    <a:pt x="471782" y="678017"/>
                  </a:cubicBezTo>
                  <a:cubicBezTo>
                    <a:pt x="483079" y="673083"/>
                    <a:pt x="494507" y="668148"/>
                    <a:pt x="506064" y="663733"/>
                  </a:cubicBezTo>
                  <a:cubicBezTo>
                    <a:pt x="534502" y="652695"/>
                    <a:pt x="548527" y="631788"/>
                    <a:pt x="550864" y="601662"/>
                  </a:cubicBezTo>
                  <a:cubicBezTo>
                    <a:pt x="554760" y="552577"/>
                    <a:pt x="533204" y="509205"/>
                    <a:pt x="520348" y="463885"/>
                  </a:cubicBezTo>
                  <a:cubicBezTo>
                    <a:pt x="518011" y="455834"/>
                    <a:pt x="510869" y="454276"/>
                    <a:pt x="503337" y="455575"/>
                  </a:cubicBezTo>
                  <a:cubicBezTo>
                    <a:pt x="473210" y="461158"/>
                    <a:pt x="443084" y="461028"/>
                    <a:pt x="413087" y="455575"/>
                  </a:cubicBezTo>
                  <a:cubicBezTo>
                    <a:pt x="402179" y="453627"/>
                    <a:pt x="395297" y="456094"/>
                    <a:pt x="393739" y="468820"/>
                  </a:cubicBezTo>
                  <a:cubicBezTo>
                    <a:pt x="392181" y="482195"/>
                    <a:pt x="386337" y="494661"/>
                    <a:pt x="377247" y="504400"/>
                  </a:cubicBezTo>
                  <a:cubicBezTo>
                    <a:pt x="333096" y="552057"/>
                    <a:pt x="332317" y="607376"/>
                    <a:pt x="346601" y="665941"/>
                  </a:cubicBezTo>
                  <a:cubicBezTo>
                    <a:pt x="352705" y="691003"/>
                    <a:pt x="362963" y="714377"/>
                    <a:pt x="373092" y="738010"/>
                  </a:cubicBezTo>
                  <a:cubicBezTo>
                    <a:pt x="384000" y="763592"/>
                    <a:pt x="377767" y="775798"/>
                    <a:pt x="350887" y="781512"/>
                  </a:cubicBezTo>
                  <a:cubicBezTo>
                    <a:pt x="314527" y="789174"/>
                    <a:pt x="278427" y="786706"/>
                    <a:pt x="242587" y="777227"/>
                  </a:cubicBezTo>
                  <a:cubicBezTo>
                    <a:pt x="229212" y="773721"/>
                    <a:pt x="224018" y="766319"/>
                    <a:pt x="223368" y="752424"/>
                  </a:cubicBezTo>
                  <a:cubicBezTo>
                    <a:pt x="221940" y="722687"/>
                    <a:pt x="227783" y="693600"/>
                    <a:pt x="231030" y="664382"/>
                  </a:cubicBezTo>
                  <a:cubicBezTo>
                    <a:pt x="235834" y="621919"/>
                    <a:pt x="229342" y="580885"/>
                    <a:pt x="217655" y="540240"/>
                  </a:cubicBezTo>
                  <a:cubicBezTo>
                    <a:pt x="212980" y="524138"/>
                    <a:pt x="206747" y="522190"/>
                    <a:pt x="194670" y="534397"/>
                  </a:cubicBezTo>
                  <a:cubicBezTo>
                    <a:pt x="147792" y="581664"/>
                    <a:pt x="118964" y="675939"/>
                    <a:pt x="156103" y="743205"/>
                  </a:cubicBezTo>
                  <a:cubicBezTo>
                    <a:pt x="158700" y="748009"/>
                    <a:pt x="161167" y="752814"/>
                    <a:pt x="163505" y="757749"/>
                  </a:cubicBezTo>
                  <a:cubicBezTo>
                    <a:pt x="174283" y="780343"/>
                    <a:pt x="170647" y="789044"/>
                    <a:pt x="145195" y="792290"/>
                  </a:cubicBezTo>
                  <a:cubicBezTo>
                    <a:pt x="110524" y="796705"/>
                    <a:pt x="75463" y="797614"/>
                    <a:pt x="40661" y="793848"/>
                  </a:cubicBezTo>
                  <a:cubicBezTo>
                    <a:pt x="17677" y="791381"/>
                    <a:pt x="7938" y="777876"/>
                    <a:pt x="8457" y="750606"/>
                  </a:cubicBezTo>
                  <a:cubicBezTo>
                    <a:pt x="9366" y="705936"/>
                    <a:pt x="15340" y="661655"/>
                    <a:pt x="35337" y="621530"/>
                  </a:cubicBezTo>
                  <a:cubicBezTo>
                    <a:pt x="65983" y="560368"/>
                    <a:pt x="74554" y="494271"/>
                    <a:pt x="83514" y="428305"/>
                  </a:cubicBezTo>
                  <a:cubicBezTo>
                    <a:pt x="89098" y="386881"/>
                    <a:pt x="92863" y="345067"/>
                    <a:pt x="95980" y="303384"/>
                  </a:cubicBezTo>
                  <a:cubicBezTo>
                    <a:pt x="97019" y="289230"/>
                    <a:pt x="93513" y="274816"/>
                    <a:pt x="90266" y="260402"/>
                  </a:cubicBezTo>
                  <a:cubicBezTo>
                    <a:pt x="72736" y="295203"/>
                    <a:pt x="72087" y="333121"/>
                    <a:pt x="67931" y="370389"/>
                  </a:cubicBezTo>
                  <a:cubicBezTo>
                    <a:pt x="60529" y="436226"/>
                    <a:pt x="51699" y="501673"/>
                    <a:pt x="13132" y="558420"/>
                  </a:cubicBezTo>
                  <a:cubicBezTo>
                    <a:pt x="10275" y="562705"/>
                    <a:pt x="8847" y="568549"/>
                    <a:pt x="1705" y="569977"/>
                  </a:cubicBezTo>
                  <a:cubicBezTo>
                    <a:pt x="1185" y="568030"/>
                    <a:pt x="-503" y="565562"/>
                    <a:pt x="147" y="564134"/>
                  </a:cubicBezTo>
                  <a:cubicBezTo>
                    <a:pt x="31442" y="499596"/>
                    <a:pt x="36636" y="429733"/>
                    <a:pt x="41311" y="360001"/>
                  </a:cubicBezTo>
                  <a:cubicBezTo>
                    <a:pt x="45336" y="298709"/>
                    <a:pt x="61828" y="244299"/>
                    <a:pt x="94292" y="189630"/>
                  </a:cubicBezTo>
                  <a:cubicBezTo>
                    <a:pt x="148961" y="97433"/>
                    <a:pt x="226225" y="42893"/>
                    <a:pt x="326344" y="16922"/>
                  </a:cubicBezTo>
                  <a:cubicBezTo>
                    <a:pt x="406205" y="-3855"/>
                    <a:pt x="487235" y="-4764"/>
                    <a:pt x="568784" y="10170"/>
                  </a:cubicBezTo>
                  <a:cubicBezTo>
                    <a:pt x="613714" y="18351"/>
                    <a:pt x="659423" y="22506"/>
                    <a:pt x="705003" y="27441"/>
                  </a:cubicBezTo>
                  <a:cubicBezTo>
                    <a:pt x="743180" y="31596"/>
                    <a:pt x="780838" y="28609"/>
                    <a:pt x="817977" y="17442"/>
                  </a:cubicBezTo>
                  <a:cubicBezTo>
                    <a:pt x="874594" y="560"/>
                    <a:pt x="922251" y="12377"/>
                    <a:pt x="957572" y="62372"/>
                  </a:cubicBezTo>
                  <a:cubicBezTo>
                    <a:pt x="964974" y="72890"/>
                    <a:pt x="976790" y="77825"/>
                    <a:pt x="987179" y="84577"/>
                  </a:cubicBezTo>
                  <a:cubicBezTo>
                    <a:pt x="1068079" y="137428"/>
                    <a:pt x="1140019" y="200149"/>
                    <a:pt x="1188325" y="284685"/>
                  </a:cubicBezTo>
                  <a:cubicBezTo>
                    <a:pt x="1222477" y="344418"/>
                    <a:pt x="1217543" y="406100"/>
                    <a:pt x="1177417" y="462457"/>
                  </a:cubicBezTo>
                  <a:cubicBezTo>
                    <a:pt x="1156511" y="491674"/>
                    <a:pt x="1126384" y="507387"/>
                    <a:pt x="1089245" y="506088"/>
                  </a:cubicBezTo>
                  <a:cubicBezTo>
                    <a:pt x="1060158" y="505049"/>
                    <a:pt x="1037823" y="482714"/>
                    <a:pt x="1036524" y="454016"/>
                  </a:cubicBezTo>
                  <a:cubicBezTo>
                    <a:pt x="1036264" y="447134"/>
                    <a:pt x="1036784" y="439992"/>
                    <a:pt x="1045354" y="441420"/>
                  </a:cubicBezTo>
                  <a:cubicBezTo>
                    <a:pt x="1056392" y="443238"/>
                    <a:pt x="1061326" y="433110"/>
                    <a:pt x="1070157" y="430642"/>
                  </a:cubicBezTo>
                  <a:cubicBezTo>
                    <a:pt x="1071325" y="432071"/>
                    <a:pt x="1072884" y="432980"/>
                    <a:pt x="1073143" y="434278"/>
                  </a:cubicBezTo>
                  <a:cubicBezTo>
                    <a:pt x="1076520" y="446095"/>
                    <a:pt x="1077429" y="461418"/>
                    <a:pt x="1091843" y="463885"/>
                  </a:cubicBezTo>
                  <a:cubicBezTo>
                    <a:pt x="1107425" y="466482"/>
                    <a:pt x="1116385" y="453237"/>
                    <a:pt x="1125086" y="442199"/>
                  </a:cubicBezTo>
                  <a:cubicBezTo>
                    <a:pt x="1135474" y="428954"/>
                    <a:pt x="1139759" y="413371"/>
                    <a:pt x="1141707" y="396880"/>
                  </a:cubicBezTo>
                  <a:cubicBezTo>
                    <a:pt x="1142746" y="387660"/>
                    <a:pt x="1140408" y="380258"/>
                    <a:pt x="1131968" y="375064"/>
                  </a:cubicBezTo>
                  <a:cubicBezTo>
                    <a:pt x="1104179" y="358183"/>
                    <a:pt x="1083402" y="334289"/>
                    <a:pt x="1064573" y="305461"/>
                  </a:cubicBezTo>
                  <a:cubicBezTo>
                    <a:pt x="1058080" y="313383"/>
                    <a:pt x="1062625" y="327277"/>
                    <a:pt x="1052756" y="328836"/>
                  </a:cubicBezTo>
                  <a:cubicBezTo>
                    <a:pt x="1042887" y="330394"/>
                    <a:pt x="1037693" y="319356"/>
                    <a:pt x="1030161" y="314162"/>
                  </a:cubicBezTo>
                  <a:cubicBezTo>
                    <a:pt x="1011722" y="301306"/>
                    <a:pt x="991854" y="296112"/>
                    <a:pt x="970687" y="304423"/>
                  </a:cubicBezTo>
                  <a:cubicBezTo>
                    <a:pt x="945495" y="314292"/>
                    <a:pt x="921991" y="313512"/>
                    <a:pt x="896150" y="304942"/>
                  </a:cubicBezTo>
                  <a:cubicBezTo>
                    <a:pt x="846156" y="288320"/>
                    <a:pt x="787721" y="324161"/>
                    <a:pt x="775385" y="375713"/>
                  </a:cubicBezTo>
                  <a:cubicBezTo>
                    <a:pt x="773956" y="381557"/>
                    <a:pt x="775385" y="386232"/>
                    <a:pt x="777202" y="391426"/>
                  </a:cubicBezTo>
                  <a:cubicBezTo>
                    <a:pt x="789149" y="427006"/>
                    <a:pt x="794343" y="463755"/>
                    <a:pt x="794863" y="501284"/>
                  </a:cubicBezTo>
                  <a:cubicBezTo>
                    <a:pt x="795772" y="557901"/>
                    <a:pt x="793045" y="614648"/>
                    <a:pt x="798888" y="671265"/>
                  </a:cubicBezTo>
                  <a:cubicBezTo>
                    <a:pt x="800706" y="689055"/>
                    <a:pt x="804472" y="704378"/>
                    <a:pt x="817588" y="717363"/>
                  </a:cubicBezTo>
                  <a:cubicBezTo>
                    <a:pt x="824600" y="724376"/>
                    <a:pt x="830313" y="733206"/>
                    <a:pt x="834599" y="742166"/>
                  </a:cubicBezTo>
                  <a:cubicBezTo>
                    <a:pt x="842130" y="757749"/>
                    <a:pt x="837585" y="769955"/>
                    <a:pt x="820314" y="774630"/>
                  </a:cubicBezTo>
                  <a:cubicBezTo>
                    <a:pt x="786033" y="783979"/>
                    <a:pt x="751621" y="786317"/>
                    <a:pt x="716950" y="776058"/>
                  </a:cubicBezTo>
                  <a:cubicBezTo>
                    <a:pt x="703055" y="771903"/>
                    <a:pt x="694484" y="764371"/>
                    <a:pt x="699159" y="748918"/>
                  </a:cubicBezTo>
                  <a:cubicBezTo>
                    <a:pt x="720715" y="677238"/>
                    <a:pt x="693835" y="609453"/>
                    <a:pt x="679811" y="539461"/>
                  </a:cubicBezTo>
                  <a:close/>
                  <a:moveTo>
                    <a:pt x="276479" y="47698"/>
                  </a:moveTo>
                  <a:cubicBezTo>
                    <a:pt x="272973" y="49516"/>
                    <a:pt x="269467" y="51204"/>
                    <a:pt x="265961" y="53022"/>
                  </a:cubicBezTo>
                  <a:cubicBezTo>
                    <a:pt x="221161" y="64579"/>
                    <a:pt x="214538" y="73280"/>
                    <a:pt x="215317" y="118340"/>
                  </a:cubicBezTo>
                  <a:cubicBezTo>
                    <a:pt x="215577" y="130806"/>
                    <a:pt x="215317" y="143142"/>
                    <a:pt x="215447" y="155608"/>
                  </a:cubicBezTo>
                  <a:cubicBezTo>
                    <a:pt x="216746" y="260531"/>
                    <a:pt x="295568" y="348573"/>
                    <a:pt x="396985" y="358572"/>
                  </a:cubicBezTo>
                  <a:cubicBezTo>
                    <a:pt x="506194" y="369350"/>
                    <a:pt x="604105" y="298060"/>
                    <a:pt x="624622" y="192227"/>
                  </a:cubicBezTo>
                  <a:cubicBezTo>
                    <a:pt x="633972" y="143791"/>
                    <a:pt x="627349" y="94706"/>
                    <a:pt x="629037" y="45880"/>
                  </a:cubicBezTo>
                  <a:cubicBezTo>
                    <a:pt x="629427" y="34972"/>
                    <a:pt x="623324" y="31466"/>
                    <a:pt x="613195" y="30297"/>
                  </a:cubicBezTo>
                  <a:cubicBezTo>
                    <a:pt x="583198" y="26662"/>
                    <a:pt x="553331" y="20818"/>
                    <a:pt x="523335" y="18091"/>
                  </a:cubicBezTo>
                  <a:cubicBezTo>
                    <a:pt x="439058" y="10559"/>
                    <a:pt x="355821" y="13806"/>
                    <a:pt x="276479" y="47698"/>
                  </a:cubicBezTo>
                  <a:close/>
                  <a:moveTo>
                    <a:pt x="760191" y="89641"/>
                  </a:moveTo>
                  <a:cubicBezTo>
                    <a:pt x="745518" y="96134"/>
                    <a:pt x="722793" y="88473"/>
                    <a:pt x="720326" y="110938"/>
                  </a:cubicBezTo>
                  <a:cubicBezTo>
                    <a:pt x="716430" y="147167"/>
                    <a:pt x="712145" y="183267"/>
                    <a:pt x="700328" y="217939"/>
                  </a:cubicBezTo>
                  <a:cubicBezTo>
                    <a:pt x="697731" y="225600"/>
                    <a:pt x="698120" y="233002"/>
                    <a:pt x="708119" y="232872"/>
                  </a:cubicBezTo>
                  <a:cubicBezTo>
                    <a:pt x="740713" y="232223"/>
                    <a:pt x="770839" y="242481"/>
                    <a:pt x="801096" y="253000"/>
                  </a:cubicBezTo>
                  <a:cubicBezTo>
                    <a:pt x="777592" y="236768"/>
                    <a:pt x="752270" y="225600"/>
                    <a:pt x="723442" y="226899"/>
                  </a:cubicBezTo>
                  <a:cubicBezTo>
                    <a:pt x="708379" y="227548"/>
                    <a:pt x="706041" y="221705"/>
                    <a:pt x="709937" y="208979"/>
                  </a:cubicBezTo>
                  <a:cubicBezTo>
                    <a:pt x="715911" y="189760"/>
                    <a:pt x="722144" y="170801"/>
                    <a:pt x="723962" y="150414"/>
                  </a:cubicBezTo>
                  <a:cubicBezTo>
                    <a:pt x="726169" y="125222"/>
                    <a:pt x="719157" y="93797"/>
                    <a:pt x="760191" y="8977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52"/>
            <p:cNvSpPr/>
            <p:nvPr/>
          </p:nvSpPr>
          <p:spPr>
            <a:xfrm>
              <a:off x="2043327" y="695245"/>
              <a:ext cx="535253" cy="467724"/>
            </a:xfrm>
            <a:custGeom>
              <a:rect b="b" l="l" r="r" t="t"/>
              <a:pathLst>
                <a:path extrusionOk="0" h="303209" w="346983">
                  <a:moveTo>
                    <a:pt x="18291" y="34220"/>
                  </a:moveTo>
                  <a:cubicBezTo>
                    <a:pt x="21797" y="32402"/>
                    <a:pt x="25303" y="30713"/>
                    <a:pt x="28809" y="28895"/>
                  </a:cubicBezTo>
                  <a:cubicBezTo>
                    <a:pt x="36341" y="27337"/>
                    <a:pt x="44132" y="26428"/>
                    <a:pt x="51404" y="24091"/>
                  </a:cubicBezTo>
                  <a:cubicBezTo>
                    <a:pt x="141524" y="-3828"/>
                    <a:pt x="232683" y="-6295"/>
                    <a:pt x="325010" y="10586"/>
                  </a:cubicBezTo>
                  <a:cubicBezTo>
                    <a:pt x="340852" y="13443"/>
                    <a:pt x="347475" y="20455"/>
                    <a:pt x="346955" y="36946"/>
                  </a:cubicBezTo>
                  <a:cubicBezTo>
                    <a:pt x="346047" y="67203"/>
                    <a:pt x="346955" y="97459"/>
                    <a:pt x="346566" y="127716"/>
                  </a:cubicBezTo>
                  <a:cubicBezTo>
                    <a:pt x="345657" y="222770"/>
                    <a:pt x="278392" y="297177"/>
                    <a:pt x="182428" y="302891"/>
                  </a:cubicBezTo>
                  <a:cubicBezTo>
                    <a:pt x="93088" y="308215"/>
                    <a:pt x="17642" y="246404"/>
                    <a:pt x="2708" y="154466"/>
                  </a:cubicBezTo>
                  <a:cubicBezTo>
                    <a:pt x="-1837" y="125898"/>
                    <a:pt x="1669" y="97199"/>
                    <a:pt x="111" y="68501"/>
                  </a:cubicBezTo>
                  <a:cubicBezTo>
                    <a:pt x="-798" y="52919"/>
                    <a:pt x="3747" y="41232"/>
                    <a:pt x="18161" y="34220"/>
                  </a:cubicBezTo>
                  <a:close/>
                  <a:moveTo>
                    <a:pt x="212815" y="16170"/>
                  </a:moveTo>
                  <a:cubicBezTo>
                    <a:pt x="173858" y="16170"/>
                    <a:pt x="135551" y="20974"/>
                    <a:pt x="97373" y="27857"/>
                  </a:cubicBezTo>
                  <a:cubicBezTo>
                    <a:pt x="80232" y="30843"/>
                    <a:pt x="74518" y="39933"/>
                    <a:pt x="75168" y="56815"/>
                  </a:cubicBezTo>
                  <a:cubicBezTo>
                    <a:pt x="77115" y="104471"/>
                    <a:pt x="117890" y="143688"/>
                    <a:pt x="170741" y="147713"/>
                  </a:cubicBezTo>
                  <a:cubicBezTo>
                    <a:pt x="212815" y="150830"/>
                    <a:pt x="262030" y="112782"/>
                    <a:pt x="269562" y="71228"/>
                  </a:cubicBezTo>
                  <a:cubicBezTo>
                    <a:pt x="278132" y="24221"/>
                    <a:pt x="271509" y="16170"/>
                    <a:pt x="224502" y="16170"/>
                  </a:cubicBezTo>
                  <a:cubicBezTo>
                    <a:pt x="220606" y="16170"/>
                    <a:pt x="216710" y="16170"/>
                    <a:pt x="212815" y="1617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Calibri"/>
                <a:buNone/>
              </a:pPr>
              <a:r>
                <a:t/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7" name="Google Shape;1407;p152"/>
          <p:cNvSpPr txBox="1"/>
          <p:nvPr/>
        </p:nvSpPr>
        <p:spPr>
          <a:xfrm>
            <a:off x="-310050" y="4521925"/>
            <a:ext cx="2015100" cy="646500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</a:pPr>
            <a:r>
              <a:rPr lang="en-US" sz="1800">
                <a:solidFill>
                  <a:srgbClr val="FFC000"/>
                </a:solidFill>
              </a:rPr>
              <a:t>Template: </a:t>
            </a:r>
            <a:r>
              <a:rPr b="0" i="0" lang="en-US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slidesppt.net</a:t>
            </a:r>
            <a:endParaRPr b="0" i="0" sz="18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31"/>
          <p:cNvSpPr/>
          <p:nvPr/>
        </p:nvSpPr>
        <p:spPr>
          <a:xfrm>
            <a:off x="6171258" y="814401"/>
            <a:ext cx="2888699" cy="1161598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gradFill>
            <a:gsLst>
              <a:gs pos="0">
                <a:srgbClr val="F9CB31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8" name="Google Shape;112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4390" y="0"/>
            <a:ext cx="623960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31"/>
          <p:cNvSpPr/>
          <p:nvPr/>
        </p:nvSpPr>
        <p:spPr>
          <a:xfrm>
            <a:off x="284510" y="137772"/>
            <a:ext cx="1542900" cy="15429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D14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31"/>
          <p:cNvSpPr txBox="1"/>
          <p:nvPr>
            <p:ph type="title"/>
          </p:nvPr>
        </p:nvSpPr>
        <p:spPr>
          <a:xfrm>
            <a:off x="249710" y="511423"/>
            <a:ext cx="1612500" cy="7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7000"/>
              <a:buFont typeface="Archivo Black"/>
              <a:buNone/>
            </a:pPr>
            <a:r>
              <a:rPr lang="en-US" sz="7000">
                <a:latin typeface="Merriweather"/>
                <a:ea typeface="Merriweather"/>
                <a:cs typeface="Merriweather"/>
                <a:sym typeface="Merriweather"/>
              </a:rPr>
              <a:t>01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1" name="Google Shape;1131;p131"/>
          <p:cNvSpPr txBox="1"/>
          <p:nvPr>
            <p:ph idx="4294967295" type="title"/>
          </p:nvPr>
        </p:nvSpPr>
        <p:spPr>
          <a:xfrm>
            <a:off x="284500" y="1680675"/>
            <a:ext cx="45315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5000"/>
              <a:buFont typeface="Archivo Black"/>
              <a:buNone/>
            </a:pPr>
            <a:r>
              <a:rPr lang="en-US" sz="3600"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32"/>
          <p:cNvSpPr txBox="1"/>
          <p:nvPr>
            <p:ph type="title"/>
          </p:nvPr>
        </p:nvSpPr>
        <p:spPr>
          <a:xfrm>
            <a:off x="684125" y="210506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 sz="3600">
                <a:latin typeface="Merriweather"/>
                <a:ea typeface="Merriweather"/>
                <a:cs typeface="Merriweather"/>
                <a:sym typeface="Merriweather"/>
              </a:rPr>
              <a:t>About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37" name="Google Shape;1137;p132"/>
          <p:cNvSpPr txBox="1"/>
          <p:nvPr>
            <p:ph idx="4294967295" type="subTitle"/>
          </p:nvPr>
        </p:nvSpPr>
        <p:spPr>
          <a:xfrm>
            <a:off x="5061277" y="1622401"/>
            <a:ext cx="3542221" cy="18986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This dashboard is built to help Airbnb hosts, property managers, and analysts make smarter decisions about listing strategies in Bangkok. It uses real-world Airbnb data to uncover insights on neighborhood performance all aimed at maximizing revenue and occupancy.</a:t>
            </a:r>
            <a:endParaRPr sz="1100"/>
          </a:p>
        </p:txBody>
      </p:sp>
      <p:sp>
        <p:nvSpPr>
          <p:cNvPr id="1138" name="Google Shape;1138;p132"/>
          <p:cNvSpPr/>
          <p:nvPr/>
        </p:nvSpPr>
        <p:spPr>
          <a:xfrm>
            <a:off x="0" y="788304"/>
            <a:ext cx="9144000" cy="109956"/>
          </a:xfrm>
          <a:prstGeom prst="rect">
            <a:avLst/>
          </a:prstGeom>
          <a:solidFill>
            <a:srgbClr val="E7E2E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00" y="1447675"/>
            <a:ext cx="4228374" cy="28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33"/>
          <p:cNvSpPr txBox="1"/>
          <p:nvPr>
            <p:ph idx="1" type="subTitle"/>
          </p:nvPr>
        </p:nvSpPr>
        <p:spPr>
          <a:xfrm>
            <a:off x="477166" y="1042250"/>
            <a:ext cx="2994300" cy="1225800"/>
          </a:xfrm>
          <a:prstGeom prst="rect">
            <a:avLst/>
          </a:prstGeom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Many Bangkok Airbnb hosts struggle with uneven performance because they lack data on neighborhood demand, making it hard to decide where to launch or grow listings without a clear comparison framework.</a:t>
            </a:r>
            <a:endParaRPr sz="11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45" name="Google Shape;1145;p133"/>
          <p:cNvSpPr txBox="1"/>
          <p:nvPr>
            <p:ph idx="2" type="subTitle"/>
          </p:nvPr>
        </p:nvSpPr>
        <p:spPr>
          <a:xfrm>
            <a:off x="5293955" y="3275025"/>
            <a:ext cx="2994300" cy="1225800"/>
          </a:xfrm>
          <a:prstGeom prst="rect">
            <a:avLst/>
          </a:prstGeom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Analyzing booking patterns helps reveal which areas perform better than others, and grouping neighborhoods together provides a clearer way to provide location-based revenue optimization.</a:t>
            </a:r>
            <a:endParaRPr sz="11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33"/>
          <p:cNvSpPr txBox="1"/>
          <p:nvPr>
            <p:ph idx="3" type="subTitle"/>
          </p:nvPr>
        </p:nvSpPr>
        <p:spPr>
          <a:xfrm>
            <a:off x="477166" y="620804"/>
            <a:ext cx="2994300" cy="479700"/>
          </a:xfrm>
          <a:prstGeom prst="rect">
            <a:avLst/>
          </a:prstGeom>
        </p:spPr>
        <p:txBody>
          <a:bodyPr anchorCtr="1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Merriweather"/>
                <a:ea typeface="Merriweather"/>
                <a:cs typeface="Merriweather"/>
                <a:sym typeface="Merriweather"/>
              </a:rPr>
              <a:t>Problem</a:t>
            </a:r>
            <a:endParaRPr b="1"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33"/>
          <p:cNvSpPr txBox="1"/>
          <p:nvPr>
            <p:ph idx="4" type="subTitle"/>
          </p:nvPr>
        </p:nvSpPr>
        <p:spPr>
          <a:xfrm>
            <a:off x="5293955" y="2684679"/>
            <a:ext cx="2994300" cy="479700"/>
          </a:xfrm>
          <a:prstGeom prst="rect">
            <a:avLst/>
          </a:prstGeom>
        </p:spPr>
        <p:txBody>
          <a:bodyPr anchorCtr="1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400">
                <a:latin typeface="Merriweather"/>
                <a:ea typeface="Merriweather"/>
                <a:cs typeface="Merriweather"/>
                <a:sym typeface="Merriweather"/>
              </a:rPr>
              <a:t>Solution</a:t>
            </a:r>
            <a:endParaRPr/>
          </a:p>
        </p:txBody>
      </p:sp>
      <p:pic>
        <p:nvPicPr>
          <p:cNvPr id="1148" name="Google Shape;1148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50" y="2329675"/>
            <a:ext cx="3475299" cy="23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950" y="292125"/>
            <a:ext cx="3475299" cy="23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34"/>
          <p:cNvSpPr txBox="1"/>
          <p:nvPr>
            <p:ph type="title"/>
          </p:nvPr>
        </p:nvSpPr>
        <p:spPr>
          <a:xfrm>
            <a:off x="713250" y="384331"/>
            <a:ext cx="7717499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rPr lang="en-US" sz="3600">
                <a:latin typeface="Merriweather"/>
                <a:ea typeface="Merriweather"/>
                <a:cs typeface="Merriweather"/>
                <a:sym typeface="Merriweather"/>
              </a:rPr>
              <a:t>Objectives</a:t>
            </a:r>
            <a:endParaRPr sz="3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aphicFrame>
        <p:nvGraphicFramePr>
          <p:cNvPr id="1155" name="Google Shape;1155;p134"/>
          <p:cNvGraphicFramePr/>
          <p:nvPr/>
        </p:nvGraphicFramePr>
        <p:xfrm>
          <a:off x="722129" y="12579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{B4BB8F75-E019-4921-9017-C2CACE4DFEC8}</a:tableStyleId>
              </a:tblPr>
              <a:tblGrid>
                <a:gridCol w="2482125"/>
              </a:tblGrid>
              <a:tr h="75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26003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First</a:t>
                      </a:r>
                      <a:r>
                        <a:rPr lang="en-US" sz="2000">
                          <a:solidFill>
                            <a:srgbClr val="26003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</a:t>
                      </a:r>
                      <a:endParaRPr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97"/>
                    </a:solidFill>
                  </a:tcPr>
                </a:tc>
              </a:tr>
              <a:tr h="116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Identify high-performing neighborhoods</a:t>
                      </a:r>
                      <a:endParaRPr sz="1600" u="none" cap="none" strike="noStrike">
                        <a:solidFill>
                          <a:srgbClr val="26003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97"/>
                    </a:solidFill>
                  </a:tcPr>
                </a:tc>
              </a:tr>
              <a:tr h="75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Analyze booking success rates to locate areas with strong rental demand.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89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56" name="Google Shape;1156;p134"/>
          <p:cNvGraphicFramePr/>
          <p:nvPr/>
        </p:nvGraphicFramePr>
        <p:xfrm>
          <a:off x="3330939" y="12579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{B4BB8F75-E019-4921-9017-C2CACE4DFEC8}</a:tableStyleId>
              </a:tblPr>
              <a:tblGrid>
                <a:gridCol w="2482125"/>
              </a:tblGrid>
              <a:tr h="75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003F"/>
                        </a:buClr>
                        <a:buSzPts val="2000"/>
                        <a:buFont typeface="Archivo Black"/>
                        <a:buNone/>
                      </a:pPr>
                      <a:r>
                        <a:rPr b="1" lang="en-US" sz="2000">
                          <a:solidFill>
                            <a:srgbClr val="26003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Second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6E"/>
                    </a:solidFill>
                  </a:tcPr>
                </a:tc>
              </a:tr>
              <a:tr h="116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Group neighborhoods into tiers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6E"/>
                    </a:solidFill>
                  </a:tcPr>
                </a:tc>
              </a:tr>
              <a:tr h="75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Segment all districts into </a:t>
                      </a:r>
                      <a:r>
                        <a:rPr b="1" lang="en-US" sz="11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Tier Zones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to simplify planning and maximize Return of Investment (ROI).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76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57" name="Google Shape;1157;p134"/>
          <p:cNvGraphicFramePr/>
          <p:nvPr/>
        </p:nvGraphicFramePr>
        <p:xfrm>
          <a:off x="5939741" y="12579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{B4BB8F75-E019-4921-9017-C2CACE4DFEC8}</a:tableStyleId>
              </a:tblPr>
              <a:tblGrid>
                <a:gridCol w="2482125"/>
              </a:tblGrid>
              <a:tr h="75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003F"/>
                        </a:buClr>
                        <a:buSzPts val="2000"/>
                        <a:buFont typeface="Archivo Black"/>
                        <a:buNone/>
                      </a:pPr>
                      <a:r>
                        <a:rPr b="1" lang="en-US" sz="2000">
                          <a:solidFill>
                            <a:srgbClr val="26003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Third</a:t>
                      </a:r>
                      <a:endParaRPr b="1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7D4D"/>
                    </a:solidFill>
                  </a:tcPr>
                </a:tc>
              </a:tr>
              <a:tr h="1168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Execute strategic expansion</a:t>
                      </a:r>
                      <a:endParaRPr sz="1600" u="none" cap="none" strike="noStrike">
                        <a:solidFill>
                          <a:srgbClr val="26003F"/>
                        </a:solidFill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7D4D"/>
                    </a:solidFill>
                  </a:tcPr>
                </a:tc>
              </a:tr>
              <a:tr h="75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Decide where to launch, expand, or exit based on neighborhood performance.</a:t>
                      </a:r>
                      <a:endParaRPr sz="11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marR="0" rtl="0" algn="ctr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26003F"/>
                        </a:buClr>
                        <a:buSzPts val="2000"/>
                        <a:buFont typeface="Archivo Black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7D4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5"/>
          <p:cNvSpPr/>
          <p:nvPr/>
        </p:nvSpPr>
        <p:spPr>
          <a:xfrm>
            <a:off x="98060" y="178547"/>
            <a:ext cx="1542900" cy="1542900"/>
          </a:xfrm>
          <a:custGeom>
            <a:rect b="b" l="l" r="r" t="t"/>
            <a:pathLst>
              <a:path extrusionOk="0" h="120000" w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D14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35"/>
          <p:cNvSpPr txBox="1"/>
          <p:nvPr>
            <p:ph type="title"/>
          </p:nvPr>
        </p:nvSpPr>
        <p:spPr>
          <a:xfrm>
            <a:off x="28460" y="552198"/>
            <a:ext cx="1612500" cy="795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7000"/>
              <a:buFont typeface="Archivo Black"/>
              <a:buNone/>
            </a:pPr>
            <a:r>
              <a:rPr lang="en-US" sz="7000">
                <a:latin typeface="Merriweather"/>
                <a:ea typeface="Merriweather"/>
                <a:cs typeface="Merriweather"/>
                <a:sym typeface="Merriweather"/>
              </a:rPr>
              <a:t>02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64" name="Google Shape;1164;p135"/>
          <p:cNvSpPr txBox="1"/>
          <p:nvPr>
            <p:ph idx="4294967295" type="title"/>
          </p:nvPr>
        </p:nvSpPr>
        <p:spPr>
          <a:xfrm>
            <a:off x="259675" y="1788025"/>
            <a:ext cx="4164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353635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Preparation</a:t>
            </a:r>
            <a:endParaRPr b="1" sz="3600">
              <a:solidFill>
                <a:srgbClr val="35363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353635"/>
                </a:solidFill>
                <a:latin typeface="Merriweather"/>
                <a:ea typeface="Merriweather"/>
                <a:cs typeface="Merriweather"/>
                <a:sym typeface="Merriweather"/>
              </a:rPr>
              <a:t>&amp;</a:t>
            </a:r>
            <a:endParaRPr b="1" sz="3600">
              <a:solidFill>
                <a:srgbClr val="35363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353635"/>
                </a:solidFill>
                <a:latin typeface="Merriweather"/>
                <a:ea typeface="Merriweather"/>
                <a:cs typeface="Merriweather"/>
                <a:sym typeface="Merriweather"/>
              </a:rPr>
              <a:t>Cleaning</a:t>
            </a:r>
            <a:endParaRPr sz="3600"/>
          </a:p>
        </p:txBody>
      </p:sp>
      <p:pic>
        <p:nvPicPr>
          <p:cNvPr id="1165" name="Google Shape;1165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3803" y="0"/>
            <a:ext cx="38128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36"/>
          <p:cNvSpPr txBox="1"/>
          <p:nvPr>
            <p:ph type="title"/>
          </p:nvPr>
        </p:nvSpPr>
        <p:spPr>
          <a:xfrm>
            <a:off x="717026" y="178984"/>
            <a:ext cx="7717499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1313"/>
                </a:solidFill>
                <a:latin typeface="Merriweather"/>
                <a:ea typeface="Merriweather"/>
                <a:cs typeface="Merriweather"/>
                <a:sym typeface="Merriweather"/>
              </a:rPr>
              <a:t>Data Preparation</a:t>
            </a:r>
            <a:endParaRPr sz="3000">
              <a:solidFill>
                <a:srgbClr val="7D57A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/>
          </a:p>
        </p:txBody>
      </p:sp>
      <p:sp>
        <p:nvSpPr>
          <p:cNvPr id="1171" name="Google Shape;1171;p136"/>
          <p:cNvSpPr txBox="1"/>
          <p:nvPr>
            <p:ph idx="4294967295" type="body"/>
          </p:nvPr>
        </p:nvSpPr>
        <p:spPr>
          <a:xfrm>
            <a:off x="4296445" y="1698022"/>
            <a:ext cx="4134304" cy="2188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original dataset includes </a:t>
            </a:r>
            <a:r>
              <a:rPr b="1"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15,854 Airbnb listings</a:t>
            </a:r>
            <a:r>
              <a:rPr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in Bangkok with </a:t>
            </a:r>
            <a:r>
              <a:rPr b="1"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17 columns.</a:t>
            </a:r>
            <a:r>
              <a:rPr lang="en-US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It has a mix of numbers and text, making it easy to analyze and visualize using tools like Python and Looker.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2" name="Google Shape;1172;p136"/>
          <p:cNvSpPr/>
          <p:nvPr/>
        </p:nvSpPr>
        <p:spPr>
          <a:xfrm>
            <a:off x="0" y="788304"/>
            <a:ext cx="9144000" cy="109956"/>
          </a:xfrm>
          <a:prstGeom prst="rect">
            <a:avLst/>
          </a:prstGeom>
          <a:solidFill>
            <a:srgbClr val="E7E2E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3" name="Google Shape;1173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26" y="1444401"/>
            <a:ext cx="3009499" cy="30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36" title="—Pngtree—classical thai border frame with_582959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0" y="1176363"/>
            <a:ext cx="3545549" cy="354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7"/>
          <p:cNvSpPr txBox="1"/>
          <p:nvPr>
            <p:ph type="title"/>
          </p:nvPr>
        </p:nvSpPr>
        <p:spPr>
          <a:xfrm>
            <a:off x="717026" y="178984"/>
            <a:ext cx="7717500" cy="577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31313"/>
                </a:solidFill>
                <a:latin typeface="Merriweather"/>
                <a:ea typeface="Merriweather"/>
                <a:cs typeface="Merriweather"/>
                <a:sym typeface="Merriweather"/>
              </a:rPr>
              <a:t>Data Cleaning</a:t>
            </a:r>
            <a:endParaRPr sz="3000">
              <a:solidFill>
                <a:srgbClr val="7D57AE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3500"/>
              <a:buFont typeface="Archivo Black"/>
              <a:buNone/>
            </a:pPr>
            <a:r>
              <a:t/>
            </a:r>
            <a:endParaRPr sz="3000"/>
          </a:p>
        </p:txBody>
      </p:sp>
      <p:sp>
        <p:nvSpPr>
          <p:cNvPr id="1180" name="Google Shape;1180;p137"/>
          <p:cNvSpPr txBox="1"/>
          <p:nvPr>
            <p:ph idx="4294967295" type="body"/>
          </p:nvPr>
        </p:nvSpPr>
        <p:spPr>
          <a:xfrm>
            <a:off x="4080945" y="1185447"/>
            <a:ext cx="41343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 </a:t>
            </a:r>
            <a:r>
              <a:rPr lang="en-US" sz="1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dropped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reviews_per_month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b="1"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last_review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columns because over </a:t>
            </a:r>
            <a:r>
              <a:rPr lang="en-US" sz="1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36%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of their data was missing, making them unreliable for meaningful analysis.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For </a:t>
            </a:r>
            <a:r>
              <a:rPr b="1"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name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and </a:t>
            </a:r>
            <a:r>
              <a:rPr b="1"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host_name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I </a:t>
            </a:r>
            <a:r>
              <a:rPr lang="en-US" sz="1000">
                <a:solidFill>
                  <a:srgbClr val="38761D"/>
                </a:solidFill>
                <a:latin typeface="Merriweather"/>
                <a:ea typeface="Merriweather"/>
                <a:cs typeface="Merriweather"/>
                <a:sym typeface="Merriweather"/>
              </a:rPr>
              <a:t>retained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these columns which had minimal missing values (&lt;0.1%), and instead filled them with 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"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Not Filled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"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to retain </a:t>
            </a:r>
            <a:r>
              <a:rPr lang="en-US" sz="1000">
                <a:solidFill>
                  <a:srgbClr val="6AA84F"/>
                </a:solidFill>
                <a:latin typeface="Merriweather"/>
                <a:ea typeface="Merriweather"/>
                <a:cs typeface="Merriweather"/>
                <a:sym typeface="Merriweather"/>
              </a:rPr>
              <a:t>all listings and maintaining data integrity.</a:t>
            </a:r>
            <a:endParaRPr sz="9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1" name="Google Shape;1181;p137"/>
          <p:cNvSpPr/>
          <p:nvPr/>
        </p:nvSpPr>
        <p:spPr>
          <a:xfrm>
            <a:off x="0" y="788304"/>
            <a:ext cx="9144000" cy="110100"/>
          </a:xfrm>
          <a:prstGeom prst="rect">
            <a:avLst/>
          </a:prstGeom>
          <a:solidFill>
            <a:srgbClr val="E7E2E2"/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2" name="Google Shape;1182;p137" title="—Pngtree—classical thai border frame with_582959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" y="965856"/>
            <a:ext cx="3545549" cy="170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47" y="1129899"/>
            <a:ext cx="2592150" cy="13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296" y="2848400"/>
            <a:ext cx="1445075" cy="21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37" title="—Pngtree—classical thai border frame with_582959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0" y="2738300"/>
            <a:ext cx="1712850" cy="239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37"/>
          <p:cNvSpPr txBox="1"/>
          <p:nvPr/>
        </p:nvSpPr>
        <p:spPr>
          <a:xfrm>
            <a:off x="1726100" y="2785238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 </a:t>
            </a:r>
            <a:r>
              <a:rPr lang="en-US" sz="1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dropped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b="1"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Unnamed: 0 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because this is just an auto-generated index.</a:t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●"/>
            </a:pP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 </a:t>
            </a:r>
            <a:r>
              <a:rPr lang="en-US" sz="1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dropped </a:t>
            </a:r>
            <a:r>
              <a:rPr b="1"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id</a:t>
            </a:r>
            <a:r>
              <a:rPr lang="en-US" sz="1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because it is just an unique identifier.</a:t>
            </a:r>
            <a:endParaRPr sz="900">
              <a:solidFill>
                <a:srgbClr val="6AA84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87" name="Google Shape;1187;p137" title="Screenshot 2025-08-01 at 09.33.15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3213" y="4306485"/>
            <a:ext cx="6053723" cy="82279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13440000" dist="114300">
              <a:srgbClr val="131313">
                <a:alpha val="3920"/>
              </a:srgbClr>
            </a:outerShdw>
          </a:effectLst>
        </p:spPr>
      </p:pic>
      <p:pic>
        <p:nvPicPr>
          <p:cNvPr id="1188" name="Google Shape;1188;p137" title="—Pngtree—classical thai border frame with_582959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00" y="4110400"/>
            <a:ext cx="6392801" cy="10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37"/>
          <p:cNvSpPr txBox="1"/>
          <p:nvPr/>
        </p:nvSpPr>
        <p:spPr>
          <a:xfrm>
            <a:off x="5988500" y="3578888"/>
            <a:ext cx="28758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26003F"/>
              </a:buClr>
              <a:buSzPts val="1000"/>
              <a:buFont typeface="Merriweather"/>
              <a:buChar char="●"/>
            </a:pPr>
            <a:r>
              <a:rPr lang="en-US" sz="10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I discovered a row that had a listing </a:t>
            </a:r>
            <a:r>
              <a:rPr b="1" lang="en-US" sz="10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price == 0</a:t>
            </a:r>
            <a:r>
              <a:rPr lang="en-US" sz="10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, so I </a:t>
            </a:r>
            <a:r>
              <a:rPr lang="en-US" sz="1000">
                <a:solidFill>
                  <a:srgbClr val="FF0000"/>
                </a:solidFill>
                <a:latin typeface="Merriweather"/>
                <a:ea typeface="Merriweather"/>
                <a:cs typeface="Merriweather"/>
                <a:sym typeface="Merriweather"/>
              </a:rPr>
              <a:t>dropped</a:t>
            </a:r>
            <a:r>
              <a:rPr lang="en-US" sz="1000">
                <a:solidFill>
                  <a:srgbClr val="26003F"/>
                </a:solidFill>
                <a:latin typeface="Merriweather"/>
                <a:ea typeface="Merriweather"/>
                <a:cs typeface="Merriweather"/>
                <a:sym typeface="Merriweather"/>
              </a:rPr>
              <a:t> this listing.</a:t>
            </a:r>
            <a:endParaRPr sz="1000">
              <a:solidFill>
                <a:srgbClr val="26003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0" name="Google Shape;1190;p137"/>
          <p:cNvSpPr/>
          <p:nvPr/>
        </p:nvSpPr>
        <p:spPr>
          <a:xfrm>
            <a:off x="6156175" y="4496275"/>
            <a:ext cx="483300" cy="492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ailand Hotel Sales Strategy Business Plan by Slidesg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keting Plan Presentation [Style 2]">
  <a:themeElements>
    <a:clrScheme name="Simple Light">
      <a:dk1>
        <a:srgbClr val="F9F9F9"/>
      </a:dk1>
      <a:lt1>
        <a:srgbClr val="101010"/>
      </a:lt1>
      <a:dk2>
        <a:srgbClr val="E6E8FF"/>
      </a:dk2>
      <a:lt2>
        <a:srgbClr val="C6B9F1"/>
      </a:lt2>
      <a:accent1>
        <a:srgbClr val="E11444"/>
      </a:accent1>
      <a:accent2>
        <a:srgbClr val="FCE82E"/>
      </a:accent2>
      <a:accent3>
        <a:srgbClr val="FFE6D4"/>
      </a:accent3>
      <a:accent4>
        <a:srgbClr val="4E4E4E"/>
      </a:accent4>
      <a:accent5>
        <a:srgbClr val="93A2A2"/>
      </a:accent5>
      <a:accent6>
        <a:srgbClr val="B7B7B7"/>
      </a:accent6>
      <a:hlink>
        <a:srgbClr val="F96E0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 Research Review | Bento">
  <a:themeElements>
    <a:clrScheme name="Simple Light">
      <a:dk1>
        <a:srgbClr val="F0F0F0"/>
      </a:dk1>
      <a:lt1>
        <a:srgbClr val="3D3D3D"/>
      </a:lt1>
      <a:dk2>
        <a:srgbClr val="FFBDE9"/>
      </a:dk2>
      <a:lt2>
        <a:srgbClr val="FFFCFA"/>
      </a:lt2>
      <a:accent1>
        <a:srgbClr val="FE5418"/>
      </a:accent1>
      <a:accent2>
        <a:srgbClr val="5237E6"/>
      </a:accent2>
      <a:accent3>
        <a:srgbClr val="7DDA92"/>
      </a:accent3>
      <a:accent4>
        <a:srgbClr val="B8A7FF"/>
      </a:accent4>
      <a:accent5>
        <a:srgbClr val="039366"/>
      </a:accent5>
      <a:accent6>
        <a:srgbClr val="E992D5"/>
      </a:accent6>
      <a:hlink>
        <a:srgbClr val="E1E5E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